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1" r:id="rId3"/>
    <p:sldId id="257" r:id="rId4"/>
    <p:sldId id="269" r:id="rId5"/>
    <p:sldId id="258" r:id="rId6"/>
    <p:sldId id="270" r:id="rId7"/>
    <p:sldId id="259" r:id="rId8"/>
    <p:sldId id="271" r:id="rId9"/>
    <p:sldId id="260" r:id="rId10"/>
    <p:sldId id="272" r:id="rId11"/>
    <p:sldId id="261" r:id="rId12"/>
    <p:sldId id="273" r:id="rId13"/>
    <p:sldId id="262" r:id="rId14"/>
    <p:sldId id="274" r:id="rId15"/>
    <p:sldId id="263" r:id="rId16"/>
    <p:sldId id="275" r:id="rId17"/>
    <p:sldId id="265" r:id="rId18"/>
    <p:sldId id="276" r:id="rId19"/>
    <p:sldId id="264" r:id="rId20"/>
    <p:sldId id="277" r:id="rId21"/>
    <p:sldId id="266" r:id="rId22"/>
    <p:sldId id="278" r:id="rId23"/>
    <p:sldId id="267" r:id="rId24"/>
    <p:sldId id="279" r:id="rId25"/>
    <p:sldId id="280" r:id="rId26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5B3FA-725E-4C96-9E34-34D3B04844DA}" type="datetimeFigureOut">
              <a:rPr lang="es-PE" smtClean="0"/>
              <a:pPr/>
              <a:t>27/04/2020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78017-D3AA-46D4-B222-3767EBD41EF1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5B3FA-725E-4C96-9E34-34D3B04844DA}" type="datetimeFigureOut">
              <a:rPr lang="es-PE" smtClean="0"/>
              <a:pPr/>
              <a:t>27/04/2020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78017-D3AA-46D4-B222-3767EBD41EF1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5B3FA-725E-4C96-9E34-34D3B04844DA}" type="datetimeFigureOut">
              <a:rPr lang="es-PE" smtClean="0"/>
              <a:pPr/>
              <a:t>27/04/2020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78017-D3AA-46D4-B222-3767EBD41EF1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5B3FA-725E-4C96-9E34-34D3B04844DA}" type="datetimeFigureOut">
              <a:rPr lang="es-PE" smtClean="0"/>
              <a:pPr/>
              <a:t>27/04/2020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78017-D3AA-46D4-B222-3767EBD41EF1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5B3FA-725E-4C96-9E34-34D3B04844DA}" type="datetimeFigureOut">
              <a:rPr lang="es-PE" smtClean="0"/>
              <a:pPr/>
              <a:t>27/04/2020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78017-D3AA-46D4-B222-3767EBD41EF1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5B3FA-725E-4C96-9E34-34D3B04844DA}" type="datetimeFigureOut">
              <a:rPr lang="es-PE" smtClean="0"/>
              <a:pPr/>
              <a:t>27/04/2020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78017-D3AA-46D4-B222-3767EBD41EF1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5B3FA-725E-4C96-9E34-34D3B04844DA}" type="datetimeFigureOut">
              <a:rPr lang="es-PE" smtClean="0"/>
              <a:pPr/>
              <a:t>27/04/2020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78017-D3AA-46D4-B222-3767EBD41EF1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5B3FA-725E-4C96-9E34-34D3B04844DA}" type="datetimeFigureOut">
              <a:rPr lang="es-PE" smtClean="0"/>
              <a:pPr/>
              <a:t>27/04/2020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78017-D3AA-46D4-B222-3767EBD41EF1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5B3FA-725E-4C96-9E34-34D3B04844DA}" type="datetimeFigureOut">
              <a:rPr lang="es-PE" smtClean="0"/>
              <a:pPr/>
              <a:t>27/04/2020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78017-D3AA-46D4-B222-3767EBD41EF1}" type="slidenum">
              <a:rPr lang="es-PE" smtClean="0"/>
              <a:pPr/>
              <a:t>‹Nº›</a:t>
            </a:fld>
            <a:endParaRPr lang="es-PE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5B3FA-725E-4C96-9E34-34D3B04844DA}" type="datetimeFigureOut">
              <a:rPr lang="es-PE" smtClean="0"/>
              <a:pPr/>
              <a:t>27/04/2020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78017-D3AA-46D4-B222-3767EBD41EF1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5B3FA-725E-4C96-9E34-34D3B04844DA}" type="datetimeFigureOut">
              <a:rPr lang="es-PE" smtClean="0"/>
              <a:pPr/>
              <a:t>27/04/2020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78017-D3AA-46D4-B222-3767EBD41EF1}" type="slidenum">
              <a:rPr lang="es-PE" smtClean="0"/>
              <a:pPr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165B3FA-725E-4C96-9E34-34D3B04844DA}" type="datetimeFigureOut">
              <a:rPr lang="es-PE" smtClean="0"/>
              <a:pPr/>
              <a:t>27/04/2020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C278017-D3AA-46D4-B222-3767EBD41EF1}" type="slidenum">
              <a:rPr lang="es-PE" smtClean="0"/>
              <a:pPr/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s://www.google.com/url?sa=i&amp;url=https://la100.cienradios.com/el-minion-de-ituzaingo-sorprendio-con-imitaciones/&amp;psig=AOvVaw2PJFEKhWhmF7gsCAXObkcq&amp;ust=1588085360262000&amp;source=images&amp;cd=vfe&amp;ved=0CAIQjRxqFwoTCIjGtpvtiOkCFQAAAAAdAAAAABAI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audio" Target="../media/audio2.wav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s://www.google.com/url?sa=i&amp;url=http://www.imagui.com/a/dibujos-animados-de-minions-TKdAkxB8q&amp;psig=AOvVaw2PJFEKhWhmF7gsCAXObkcq&amp;ust=1588085360262000&amp;source=images&amp;cd=vfe&amp;ved=0CAIQjRxqFwoTCIjGtpvtiOkCFQAAAAAdAAAAABAO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audio" Target="../media/audio2.wav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s://www.google.com/url?sa=i&amp;url=http://www.imagui.com/a/dibujos-animados-de-minions-TKdAkxB8q&amp;psig=AOvVaw2PJFEKhWhmF7gsCAXObkcq&amp;ust=1588085360262000&amp;source=images&amp;cd=vfe&amp;ved=0CAIQjRxqFwoTCIjGtpvtiOkCFQAAAAAdAAAAABAO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audio" Target="../media/audio2.wav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s://www.google.com/url?sa=i&amp;url=http://www.imagui.com/a/dibujos-animados-de-minions-TKdAkxB8q&amp;psig=AOvVaw2PJFEKhWhmF7gsCAXObkcq&amp;ust=1588085360262000&amp;source=images&amp;cd=vfe&amp;ved=0CAIQjRxqFwoTCIjGtpvtiOkCFQAAAAAdAAAAABAO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audio" Target="../media/audio2.wav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s://www.google.com/url?sa=i&amp;url=http://www.imagui.com/a/dibujos-animados-de-minions-TKdAkxB8q&amp;psig=AOvVaw2PJFEKhWhmF7gsCAXObkcq&amp;ust=1588085360262000&amp;source=images&amp;cd=vfe&amp;ved=0CAIQjRxqFwoTCIjGtpvtiOkCFQAAAAAdAAAAABAO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audio" Target="../media/audio2.wav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s://www.google.com/url?sa=i&amp;url=http://www.imagui.com/a/dibujos-animados-de-minions-TKdAkxB8q&amp;psig=AOvVaw2PJFEKhWhmF7gsCAXObkcq&amp;ust=1588085360262000&amp;source=images&amp;cd=vfe&amp;ved=0CAIQjRxqFwoTCIjGtpvtiOkCFQAAAAAdAAAAABAO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audio" Target="../media/audio2.wav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s://www.google.com/url?sa=i&amp;url=http://www.imagui.com/a/dibujos-animados-de-minions-TKdAkxB8q&amp;psig=AOvVaw2PJFEKhWhmF7gsCAXObkcq&amp;ust=1588085360262000&amp;source=images&amp;cd=vfe&amp;ved=0CAIQjRxqFwoTCIjGtpvtiOkCFQAAAAAdAAAAABAO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audio" Target="../media/audio2.wav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s://www.google.com/url?sa=i&amp;url=http://www.imagui.com/a/dibujos-animados-de-minions-TKdAkxB8q&amp;psig=AOvVaw2PJFEKhWhmF7gsCAXObkcq&amp;ust=1588085360262000&amp;source=images&amp;cd=vfe&amp;ved=0CAIQjRxqFwoTCIjGtpvtiOkCFQAAAAAdAAAAABAO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audio" Target="../media/audio2.wav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s://www.google.com/url?sa=i&amp;url=http://www.imagui.com/a/dibujos-animados-de-minions-TKdAkxB8q&amp;psig=AOvVaw2PJFEKhWhmF7gsCAXObkcq&amp;ust=1588085360262000&amp;source=images&amp;cd=vfe&amp;ved=0CAIQjRxqFwoTCIjGtpvtiOkCFQAAAAAdAAAAABAO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4.jpeg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5" Type="http://schemas.openxmlformats.org/officeDocument/2006/relationships/audio" Target="../media/audio1.wav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s://www.google.com/url?sa=i&amp;url=http://www.imagui.com/a/dibujos-animados-de-minions-TKdAkxB8q&amp;psig=AOvVaw2PJFEKhWhmF7gsCAXObkcq&amp;ust=1588085360262000&amp;source=images&amp;cd=vfe&amp;ved=0CAIQjRxqFwoTCIjGtpvtiOkCFQAAAAAdAAAAABAO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audio" Target="../media/audio2.wav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s://www.google.com/url?sa=i&amp;url=http://www.imagui.com/a/dibujos-animados-de-minions-TKdAkxB8q&amp;psig=AOvVaw2PJFEKhWhmF7gsCAXObkcq&amp;ust=1588085360262000&amp;source=images&amp;cd=vfe&amp;ved=0CAIQjRxqFwoTCIjGtpvtiOkCFQAAAAAdAAAAABAO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s://www.google.com/url?sa=i&amp;url=http://www.imagui.com/a/dibujos-animados-de-minions-TKdAkxB8q&amp;psig=AOvVaw2PJFEKhWhmF7gsCAXObkcq&amp;ust=1588085360262000&amp;source=images&amp;cd=vfe&amp;ved=0CAIQjRxqFwoTCIjGtpvtiOkCFQAAAAAdAAAAABAO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url?sa=i&amp;url=https://www.pinterest.es/pin/791929915700771829/&amp;psig=AOvVaw0rJmSlj2QchF3_WkuUR0mD&amp;ust=1588085962736000&amp;source=images&amp;cd=vfe&amp;ved=0CAIQjRxqFwoTCJiZ3r_viOkCFQAAAAAdAAAAABAD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6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88878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2173565" y="306507"/>
            <a:ext cx="51347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Los artículos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4578" name="Picture 2" descr="El Minion de Ituzaingó sorprendió con imitaciones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02" y="2285992"/>
            <a:ext cx="5086332" cy="34290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4 Rectángulo"/>
          <p:cNvSpPr/>
          <p:nvPr/>
        </p:nvSpPr>
        <p:spPr>
          <a:xfrm>
            <a:off x="357158" y="5715016"/>
            <a:ext cx="60722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IGNACIO PEREIRA LAVOZ </a:t>
            </a:r>
          </a:p>
          <a:p>
            <a:r>
              <a:rPr lang="es-E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FONOAUDIOLOGO</a:t>
            </a:r>
          </a:p>
          <a:p>
            <a:pPr algn="ctr"/>
            <a:r>
              <a:rPr lang="es-E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“ESCUELA DE LENGUAJE LAUDELINA  ARANEDA “</a:t>
            </a:r>
            <a:endParaRPr lang="es-ES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0021874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714613" y="1714488"/>
            <a:ext cx="4643470" cy="924475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785786" y="285728"/>
            <a:ext cx="7848835" cy="5643602"/>
          </a:xfrm>
          <a:prstGeom prst="cloud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normAutofit fontScale="70000" lnSpcReduction="20000"/>
          </a:bodyPr>
          <a:lstStyle/>
          <a:p>
            <a:pPr algn="ctr">
              <a:buNone/>
            </a:pPr>
            <a:endParaRPr lang="es-ES" sz="3200" dirty="0" smtClean="0"/>
          </a:p>
          <a:p>
            <a:pPr algn="ctr">
              <a:buNone/>
            </a:pPr>
            <a:r>
              <a:rPr lang="es-ES" sz="3200" dirty="0" smtClean="0"/>
              <a:t>Instrucción</a:t>
            </a:r>
          </a:p>
          <a:p>
            <a:pPr>
              <a:buNone/>
            </a:pPr>
            <a:r>
              <a:rPr lang="es-ES" sz="1700" dirty="0" smtClean="0"/>
              <a:t>En </a:t>
            </a:r>
            <a:r>
              <a:rPr lang="es-ES" sz="1700" dirty="0" smtClean="0"/>
              <a:t>esta actividad  nuestros niños </a:t>
            </a:r>
            <a:r>
              <a:rPr lang="es-ES" sz="1700" dirty="0" smtClean="0"/>
              <a:t>deberán asociar un articulo indefinido a la imagen entregada 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sz="1700" dirty="0" smtClean="0"/>
              <a:t>Para lo cual los padres deberán dar la siguiente instrucción a sus hijos</a:t>
            </a:r>
            <a:r>
              <a:rPr lang="es-ES" sz="1700" dirty="0" smtClean="0"/>
              <a:t>.</a:t>
            </a:r>
          </a:p>
          <a:p>
            <a:pPr>
              <a:buNone/>
            </a:pPr>
            <a:endParaRPr lang="es-ES" sz="1700" dirty="0" smtClean="0"/>
          </a:p>
          <a:p>
            <a:pPr>
              <a:buNone/>
            </a:pPr>
            <a:r>
              <a:rPr lang="es-ES" b="1" dirty="0" smtClean="0"/>
              <a:t>Instrucción </a:t>
            </a:r>
            <a:r>
              <a:rPr lang="es-ES" b="1" dirty="0" smtClean="0"/>
              <a:t>para nuestros niños: </a:t>
            </a:r>
            <a:r>
              <a:rPr lang="es-ES" dirty="0" smtClean="0"/>
              <a:t>Ahora, realizaremos una </a:t>
            </a:r>
            <a:r>
              <a:rPr lang="es-ES" dirty="0" smtClean="0"/>
              <a:t>actividad, debes estar muy atento(a).  Te mostrare unas imágenes  y te diré algo sobre ellas  y tu deberás apuntar con tu dedo la imagen correcta,.</a:t>
            </a:r>
          </a:p>
          <a:p>
            <a:endParaRPr lang="es-ES" b="1" dirty="0" smtClean="0"/>
          </a:p>
          <a:p>
            <a:pPr algn="ctr">
              <a:buNone/>
            </a:pPr>
            <a:r>
              <a:rPr lang="es-ES" dirty="0" smtClean="0"/>
              <a:t>	                         </a:t>
            </a:r>
            <a:r>
              <a:rPr lang="es-ES" b="1" i="1" dirty="0" smtClean="0"/>
              <a:t> ¿Estas Listo? Comencemos !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http://www.catedu.es/arasaac/classes/img/thumbnail.php?i=c2l6ZT0zMDAmcnV0YT0uLi8uLi9yZXBvc2l0b3Jpby9vcmlnaW5hbGVzLzI3NTA5LnBuZw==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32856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946124" y="764704"/>
            <a:ext cx="5251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</a:t>
            </a:r>
            <a:r>
              <a:rPr lang="es-ES" sz="5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uestra</a:t>
            </a:r>
            <a:r>
              <a:rPr lang="es-E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UNA</a:t>
            </a:r>
            <a:endParaRPr lang="es-E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2" name="Picture 4" descr="http://www.catedu.es/arasaac/classes/img/thumbnail.php?i=c2l6ZT0zMDAmcnV0YT0uLi8uLi9yZXBvc2l0b3Jpby9vcmlnaW5hbGVzLzI0OTcucG5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940" y="2142044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Botón de acción: Hacia delante o Siguiente">
            <a:hlinkClick r:id="" action="ppaction://hlinkshowjump?jump=nextslide" highlightClick="1">
              <a:snd r:embed="rId6" name="applause.wav"/>
            </a:hlinkClick>
          </p:cNvPr>
          <p:cNvSpPr/>
          <p:nvPr/>
        </p:nvSpPr>
        <p:spPr>
          <a:xfrm>
            <a:off x="1176214" y="4990356"/>
            <a:ext cx="1584176" cy="86409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6 Botón de acción: Hacia delante o Siguiente">
            <a:hlinkClick r:id="" action="ppaction://noaction" highlightClick="1">
              <a:snd r:embed="rId7" name="wind.wav"/>
            </a:hlinkClick>
          </p:cNvPr>
          <p:cNvSpPr/>
          <p:nvPr/>
        </p:nvSpPr>
        <p:spPr>
          <a:xfrm>
            <a:off x="6372200" y="4999544"/>
            <a:ext cx="1584176" cy="85490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3579849254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Rectángulo"/>
          <p:cNvSpPr/>
          <p:nvPr/>
        </p:nvSpPr>
        <p:spPr>
          <a:xfrm>
            <a:off x="2235466" y="548680"/>
            <a:ext cx="4673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¡MUY BIEN!</a:t>
            </a:r>
            <a:endParaRPr lang="es-E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2532" name="Picture 4" descr="Dibujos animados de minions - Imagui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777615">
            <a:off x="2486135" y="1435391"/>
            <a:ext cx="4357718" cy="41910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809897901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2214627" y="764704"/>
            <a:ext cx="47147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all" dirty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</a:t>
            </a:r>
            <a:r>
              <a:rPr lang="es-ES" sz="5400" b="1" dirty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uestra</a:t>
            </a:r>
            <a:r>
              <a:rPr lang="es-ES" sz="5400" b="1" cap="all" dirty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s-ES" sz="5400" b="1" cap="all" dirty="0" smtClean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UN</a:t>
            </a:r>
            <a:endParaRPr lang="es-ES" sz="5400" b="1" cap="all" dirty="0">
              <a:ln w="9000" cmpd="sng">
                <a:solidFill>
                  <a:srgbClr val="F47E5A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47E5A">
                      <a:shade val="20000"/>
                      <a:satMod val="245000"/>
                    </a:srgbClr>
                  </a:gs>
                  <a:gs pos="43000">
                    <a:srgbClr val="F47E5A">
                      <a:satMod val="255000"/>
                    </a:srgbClr>
                  </a:gs>
                  <a:gs pos="48000">
                    <a:srgbClr val="F47E5A">
                      <a:shade val="85000"/>
                      <a:satMod val="255000"/>
                    </a:srgbClr>
                  </a:gs>
                  <a:gs pos="100000">
                    <a:srgbClr val="F47E5A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122" name="Picture 2" descr="http://www.catedu.es/arasaac/classes/img/thumbnail.php?i=c2l6ZT0zMDAmcnV0YT0uLi8uLi9yZXBvc2l0b3Jpby9vcmlnaW5hbGVzLzcxNzYucG5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77" y="2276872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catedu.es/arasaac/classes/img/thumbnail.php?i=c2l6ZT0zMDAmcnV0YT0uLi8uLi9yZXBvc2l0b3Jpby9vcmlnaW5hbGVzLzY5NzQucG5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908" y="2259712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Botón de acción: Hacia delante o Siguiente">
            <a:hlinkClick r:id="" action="ppaction://hlinkshowjump?jump=nextslide" highlightClick="1">
              <a:snd r:embed="rId6" name="applause.wav"/>
            </a:hlinkClick>
          </p:cNvPr>
          <p:cNvSpPr/>
          <p:nvPr/>
        </p:nvSpPr>
        <p:spPr>
          <a:xfrm>
            <a:off x="1691680" y="5134372"/>
            <a:ext cx="1584176" cy="86409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7 Botón de acción: Hacia delante o Siguiente">
            <a:hlinkClick r:id="" action="ppaction://noaction" highlightClick="1">
              <a:snd r:embed="rId7" name="wind.wav"/>
            </a:hlinkClick>
          </p:cNvPr>
          <p:cNvSpPr/>
          <p:nvPr/>
        </p:nvSpPr>
        <p:spPr>
          <a:xfrm>
            <a:off x="6137291" y="5117212"/>
            <a:ext cx="1584176" cy="85490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235583891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Rectángulo"/>
          <p:cNvSpPr/>
          <p:nvPr/>
        </p:nvSpPr>
        <p:spPr>
          <a:xfrm>
            <a:off x="2235466" y="548680"/>
            <a:ext cx="4673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905"/>
                <a:gradFill>
                  <a:gsLst>
                    <a:gs pos="0">
                      <a:srgbClr val="B56FF4">
                        <a:shade val="20000"/>
                        <a:satMod val="200000"/>
                      </a:srgbClr>
                    </a:gs>
                    <a:gs pos="78000">
                      <a:srgbClr val="B56FF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B56FF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¡MUY BIEN!</a:t>
            </a:r>
          </a:p>
        </p:txBody>
      </p:sp>
      <p:pic>
        <p:nvPicPr>
          <p:cNvPr id="20484" name="Picture 4" descr="Dibujos animados de minions - Imagui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049134">
            <a:off x="2304131" y="1845355"/>
            <a:ext cx="4357718" cy="41195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713814753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1700064" y="764704"/>
            <a:ext cx="57438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all" dirty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</a:t>
            </a:r>
            <a:r>
              <a:rPr lang="es-ES" sz="5400" b="1" dirty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uestra</a:t>
            </a:r>
            <a:r>
              <a:rPr lang="es-ES" sz="5400" b="1" cap="all" dirty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s-ES" sz="5400" b="1" cap="all" dirty="0" err="1" smtClean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UNas</a:t>
            </a:r>
            <a:endParaRPr lang="es-ES" sz="5400" b="1" cap="all" dirty="0">
              <a:ln w="9000" cmpd="sng">
                <a:solidFill>
                  <a:srgbClr val="F47E5A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47E5A">
                      <a:shade val="20000"/>
                      <a:satMod val="245000"/>
                    </a:srgbClr>
                  </a:gs>
                  <a:gs pos="43000">
                    <a:srgbClr val="F47E5A">
                      <a:satMod val="255000"/>
                    </a:srgbClr>
                  </a:gs>
                  <a:gs pos="48000">
                    <a:srgbClr val="F47E5A">
                      <a:shade val="85000"/>
                      <a:satMod val="255000"/>
                    </a:srgbClr>
                  </a:gs>
                  <a:gs pos="100000">
                    <a:srgbClr val="F47E5A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Picture 2" descr="http://www.catedu.es/arasaac/classes/img/thumbnail.php?i=c2l6ZT0zMDAmcnV0YT0uLi8uLi9yZXBvc2l0b3Jpby9vcmlnaW5hbGVzLzcxNzYucG5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92896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catedu.es/arasaac/classes/img/thumbnail.php?i=c2l6ZT0zMDAmcnV0YT0uLi8uLi9yZXBvc2l0b3Jpby9vcmlnaW5hbGVzLzY5NzQucG5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92896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Botón de acción: Hacia delante o Siguiente">
            <a:hlinkClick r:id="" action="ppaction://hlinkshowjump?jump=nextslide" highlightClick="1">
              <a:snd r:embed="rId6" name="applause.wav"/>
            </a:hlinkClick>
          </p:cNvPr>
          <p:cNvSpPr/>
          <p:nvPr/>
        </p:nvSpPr>
        <p:spPr>
          <a:xfrm>
            <a:off x="5859768" y="5328692"/>
            <a:ext cx="1584176" cy="86409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6 Botón de acción: Hacia delante o Siguiente">
            <a:hlinkClick r:id="" action="ppaction://noaction" highlightClick="1">
              <a:snd r:embed="rId7" name="wind.wav"/>
            </a:hlinkClick>
          </p:cNvPr>
          <p:cNvSpPr/>
          <p:nvPr/>
        </p:nvSpPr>
        <p:spPr>
          <a:xfrm>
            <a:off x="1669172" y="5328692"/>
            <a:ext cx="1584176" cy="85490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3340579635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Rectángulo"/>
          <p:cNvSpPr/>
          <p:nvPr/>
        </p:nvSpPr>
        <p:spPr>
          <a:xfrm>
            <a:off x="2235466" y="548680"/>
            <a:ext cx="4673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905"/>
                <a:gradFill>
                  <a:gsLst>
                    <a:gs pos="0">
                      <a:srgbClr val="B56FF4">
                        <a:shade val="20000"/>
                        <a:satMod val="200000"/>
                      </a:srgbClr>
                    </a:gs>
                    <a:gs pos="78000">
                      <a:srgbClr val="B56FF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B56FF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¡MUY BIEN!</a:t>
            </a:r>
          </a:p>
        </p:txBody>
      </p:sp>
      <p:pic>
        <p:nvPicPr>
          <p:cNvPr id="18436" name="Picture 4" descr="Dibujos animados de minions - Imagui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003622">
            <a:off x="2143108" y="1785926"/>
            <a:ext cx="4214842" cy="38337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71381475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1674415" y="764704"/>
            <a:ext cx="57951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all" dirty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</a:t>
            </a:r>
            <a:r>
              <a:rPr lang="es-ES" sz="5400" b="1" dirty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uestra</a:t>
            </a:r>
            <a:r>
              <a:rPr lang="es-ES" sz="5400" b="1" cap="all" dirty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s-ES" sz="5400" b="1" cap="all" dirty="0" err="1" smtClean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UNos</a:t>
            </a:r>
            <a:endParaRPr lang="es-ES" sz="5400" b="1" cap="all" dirty="0">
              <a:ln w="9000" cmpd="sng">
                <a:solidFill>
                  <a:srgbClr val="F47E5A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47E5A">
                      <a:shade val="20000"/>
                      <a:satMod val="245000"/>
                    </a:srgbClr>
                  </a:gs>
                  <a:gs pos="43000">
                    <a:srgbClr val="F47E5A">
                      <a:satMod val="255000"/>
                    </a:srgbClr>
                  </a:gs>
                  <a:gs pos="48000">
                    <a:srgbClr val="F47E5A">
                      <a:shade val="85000"/>
                      <a:satMod val="255000"/>
                    </a:srgbClr>
                  </a:gs>
                  <a:gs pos="100000">
                    <a:srgbClr val="F47E5A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6" name="Picture 4" descr="http://www.catedu.es/arasaac/classes/img/thumbnail.php?i=c2l6ZT0zMDAmcnV0YT0uLi8uLi9yZXBvc2l0b3Jpby9vcmlnaW5hbGVzLzcxNzgucG5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4888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catedu.es/arasaac/classes/img/thumbnail.php?i=c2l6ZT0zMDAmcnV0YT0uLi8uLi9yZXBvc2l0b3Jpby9vcmlnaW5hbGVzLzI2ODQucG5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345492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Botón de acción: Hacia delante o Siguiente">
            <a:hlinkClick r:id="" action="ppaction://hlinkshowjump?jump=nextslide" highlightClick="1">
              <a:snd r:embed="rId6" name="applause.wav"/>
            </a:hlinkClick>
          </p:cNvPr>
          <p:cNvSpPr/>
          <p:nvPr/>
        </p:nvSpPr>
        <p:spPr>
          <a:xfrm>
            <a:off x="1701879" y="5202992"/>
            <a:ext cx="1584176" cy="86409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6 Botón de acción: Hacia delante o Siguiente">
            <a:hlinkClick r:id="" action="ppaction://noaction" highlightClick="1">
              <a:snd r:embed="rId7" name="wind.wav"/>
            </a:hlinkClick>
          </p:cNvPr>
          <p:cNvSpPr/>
          <p:nvPr/>
        </p:nvSpPr>
        <p:spPr>
          <a:xfrm>
            <a:off x="5854524" y="5212180"/>
            <a:ext cx="1584176" cy="85490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3340579635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Rectángulo"/>
          <p:cNvSpPr/>
          <p:nvPr/>
        </p:nvSpPr>
        <p:spPr>
          <a:xfrm>
            <a:off x="2214546" y="571480"/>
            <a:ext cx="4673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905"/>
                <a:gradFill>
                  <a:gsLst>
                    <a:gs pos="0">
                      <a:srgbClr val="B56FF4">
                        <a:shade val="20000"/>
                        <a:satMod val="200000"/>
                      </a:srgbClr>
                    </a:gs>
                    <a:gs pos="78000">
                      <a:srgbClr val="B56FF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B56FF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¡MUY BIEN!</a:t>
            </a:r>
          </a:p>
        </p:txBody>
      </p:sp>
      <p:pic>
        <p:nvPicPr>
          <p:cNvPr id="16388" name="Picture 4" descr="Dibujos animados de minions - Imagui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009266">
            <a:off x="2571736" y="1857364"/>
            <a:ext cx="4167180" cy="3762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713814753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Rectángulo"/>
          <p:cNvSpPr/>
          <p:nvPr/>
        </p:nvSpPr>
        <p:spPr>
          <a:xfrm>
            <a:off x="1475656" y="692696"/>
            <a:ext cx="58416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Muestra una</a:t>
            </a:r>
            <a:endParaRPr lang="es-E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146" name="Picture 2" descr="http://3.bp.blogspot.com/-TtnogKCNMI8/T4zOovoQGmI/AAAAAAAAEac/WgUQsfx325Q/s1600/Globos+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35" y="2204864"/>
            <a:ext cx="3552825" cy="35528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148" name="Picture 4" descr="http://www.catedu.es/arasaac/classes/img/thumbnail.php?i=c2l6ZT0zMDAmcnV0YT0uLi8uLi9yZXBvc2l0b3Jpby9vcmlnaW5hbGVzLzIzMTcucG5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1" y="2204863"/>
            <a:ext cx="3552825" cy="3552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Botón de acción: Hacia delante o Siguiente">
            <a:hlinkClick r:id="" action="ppaction://hlinkshowjump?jump=nextslide" highlightClick="1">
              <a:snd r:embed="rId6" name="applause.wav"/>
            </a:hlinkClick>
          </p:cNvPr>
          <p:cNvSpPr/>
          <p:nvPr/>
        </p:nvSpPr>
        <p:spPr>
          <a:xfrm>
            <a:off x="6204395" y="5721876"/>
            <a:ext cx="1584176" cy="86409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5 Botón de acción: Hacia delante o Siguiente">
            <a:hlinkClick r:id="" action="ppaction://noaction" highlightClick="1">
              <a:snd r:embed="rId7" name="wind.wav"/>
            </a:hlinkClick>
          </p:cNvPr>
          <p:cNvSpPr/>
          <p:nvPr/>
        </p:nvSpPr>
        <p:spPr>
          <a:xfrm>
            <a:off x="1818859" y="5731064"/>
            <a:ext cx="1584176" cy="85490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1971327043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Rectángulo"/>
          <p:cNvSpPr/>
          <p:nvPr/>
        </p:nvSpPr>
        <p:spPr>
          <a:xfrm>
            <a:off x="2235466" y="548680"/>
            <a:ext cx="4673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905"/>
                <a:gradFill>
                  <a:gsLst>
                    <a:gs pos="0">
                      <a:srgbClr val="B56FF4">
                        <a:shade val="20000"/>
                        <a:satMod val="200000"/>
                      </a:srgbClr>
                    </a:gs>
                    <a:gs pos="78000">
                      <a:srgbClr val="B56FF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B56FF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¡MUY BIEN!</a:t>
            </a:r>
          </a:p>
        </p:txBody>
      </p:sp>
      <p:pic>
        <p:nvPicPr>
          <p:cNvPr id="14340" name="Picture 4" descr="Dibujos animados de minions - Imagui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994330">
            <a:off x="2714612" y="1857364"/>
            <a:ext cx="3738552" cy="36909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71381475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Rectángulo"/>
          <p:cNvSpPr/>
          <p:nvPr/>
        </p:nvSpPr>
        <p:spPr>
          <a:xfrm>
            <a:off x="1919674" y="548680"/>
            <a:ext cx="53046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Muestra un</a:t>
            </a:r>
            <a:endParaRPr lang="es-E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170" name="Picture 2" descr="http://dibuteca.estaticos.net/dibujos/pintados/2011006/4dd2bc823acfce7f542c76fdd4d7022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3552825" cy="33051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data:image/jpeg;base64,/9j/4AAQSkZJRgABAQAAAQABAAD/2wCEAAkGBxQSEhUUExQVFhQWFBsVFxcXGBQUGBgWHBkXGBgYGBgYHCggGBwlHxYYIjEhJSkrLi4vFx8zODMsNygtLisBCgoKDg0OGxAQGiwkICQtLDQtLCwsLCwsLDQvLCwsLCwsLCwsLCwsLCwsLCwsLCwsLCwsLCwsLCwsLCwsLCwsLP/AABEIAMIBAwMBEQACEQEDEQH/xAAcAAEAAwEBAQEBAAAAAAAAAAAABQYHBAMBAgj/xABEEAABAgMEBwUECAUEAQUAAAABAAIDBBEFEiExBkFRcYGRoQcTImGxMlLB8BQjQmJygtHhM5KissIkQ3PxNBVEU2Oz/8QAGwEBAAIDAQEAAAAAAAAAAAAAAAQFAgMGAQf/xAA2EQACAgECBAQEBQMEAwEAAAAAAQIDEQQSBSExQSJRYXETIzKBBpGxwdEzQqEUJOHwNFJyQ//aAAwDAQACEQMRAD8A3FAEAQBAEAQBAEAQBAEAQBAEAQBAEAQBAEAQBAEAQBAEAQBAEAQBAEAQBAEAQBAEAQBAEAQBAEAQBAEAQH4ixWtFXENG0kAcyjeD1RcnhI/aHgQBAEAQHNLzzXviMbUmGQHbKkE0HJYRmm2l2NcLYylKK7dTpWZsCAIAgCAIAgCAIAgCAIAgCAIAgCAIAgCAFAc0rNXyRs9FWaDiH+pnOLWNr5exsnXtSZ0E0VmazzlphsRocwhzTkQspRcXiS5mMJxmt0XlHqsTIICkdps9dhshDNxLzubgOp6KHq5YSiX/AACjdbKb7LH5lxkol6Gx21jTzAKlxeUijsjtm16s9l6YBAEBw2zPiBCc85gUHm45frwWu2eyLZpvtVcHIhdBSXMivObn57cP3WjSc1J+pD4blxlJ92WhSyyCAIAgCAIAgCAIAgCAIAgCAIAgCAIAgCA+POCxl0YIOTj3Yja/a8PPLrRcZwm74esx2llE62OYEraD6QnnYxx6FdvBZkl6ldY8Qb9CB0JmKsiQ/ddeG44fDqpuvhiakQOHTzBx8izKAWQQGc6cWbEjzFWkXA275ilTl5klVmplumdHwvWV6ehprnnPuXmxsIEMDUwN5CnwU+l5gihvebJP1O1bDUEB4fS2d53d9veXb9yovXa0rTZVDHfHdtzz8is6ZsdFLGNNAHGvLPhlxKgauWcJEfV6SeoUYxeCX0blBChBrdta7TQLbpViLJENNHTxUIkspRkEAQBAEAQBAEAQBAEAQBAEAQBAEB8a4HI1+aID6gCA84/sncVjP6Wex6lPteLdxbgQ4Ec1RLTVV2fEiuZZw58mWiI4RYPk9g5EfurxWYiporJV5bgyGsmy3S8YODgWuBadRFcRvxAUm3XRujtksMh06J0z3ReUWVaSWecd91pOwVWMnhNnqWXgps9FJBVLNtss4LkWPR19YDOI6lWmmea0QL1ixkmpBqPKajthsc9xo1rS5x2ACpQ8lJRWWZjoda5jWjHmH4XoTiAdQvMDW8BRaZTxllNw+bv1Up+hNzEwXPFdvUqssllnV1Q5ZLbZnsBWOm+gh3fWdakGoIAgCAIAgCAIAgCAIAgCAIAgCAICh6E6QD6ZNybz/wC4jRINfxuMRn+XFyAviAIDxnD4CtdrxBmdf1IpdqPqHcVVyLGHYl9F5u/LAa2Ou8Mx6qVXPNWCNdDFmSSiFYN9zFI74bqgFWCeVkjMj7ei3YW8gep+C06l4gbaVmRT5uJ4SqhlikWfRF1Zf87vgrXSf0yBqfrJtSTQRtttD4boZye0g7iKKNfZt5IzjUrE0+jMgsKMIM9FhXmlrGuaXuIbUgjMk0GPovLWvhbmVmkqr0ljy+S7lkfOBtH4OriKGoduI1DXuoqqUknkt79fXXRvg856GhWSSYLCRQlocRsrirmhNVrJHU3NKUup1rcelH7T9KPosHuYZ+uiig+63WeOSxcfiPZ+ft/ySaFs+a+3T1f8IuUkwthsBxIY0HeAAV6lhYRHby8s9l6eBAEAQBAEAQBAEAQBAEAQBAYrp5IzEtaLpiXhvI7xsVpY0uF+6LwNNuNd5WCms4Pdr6mv2TPd/BZEulpc0EtObXa2ncVkmn0PGsHWvQeE6fq3a6Anko2sm4UTnHqk3+RnWszSKhNUNXYUzI89WGsVouap4nGzTuTaU0un6YLJ1tPadGjcaoiDWS0nzwcPgpfCL53QlCXNrHP3yatUlBqXuS0WYAZeJAaNZyVxGicrNiXMhT1FcK/iN8jssyOHsBaQRU0Ix+c1JjXOvwzWGjVG2Fq3weUyA7RLXbLS7XEVJfRo2uoaV2BR9V9KLbhOjequ2p4Xf2M9OlbXS5e+gig3bg+0dRA1N27tyrpJdS/s4PKN6jH6PP8Ab3NK7PXPdIQHPNXPDnE0Azc6mAFMqK0039NHOcUUI6ucYLCXL/BYnGgqt5XlZtSeo17tdMN+r4Krss3SyWNVXJRMUZJRWRIhe04CrnajVwxr5lbNXOMqORznENJbCM1JdO/3LLojKmK9jMaOfTc2vipsyJVbTDfNRK/SVOWEbY0LojojxnJkQ21PAbSsJzUVkyjHc8GBPjvnbVb3gILpkNunG60PGHIKTCKjXnzNk5Z5eR/Qi0mkIAgCAIAgCAIAgCAIAgCAIAgIW0m+J3zqCrtRykybRzijwsmcENxa4gNdlUgAO1c8uS80luJbX3Pb6nLnFZZYVZEE85htWuG0EdFqvjurlHzTMovEkyizp8K+Y1rmXxxSkYhsShpgDhhhW6R/Uu0/CjX+rcX3X6FH+IMrSbl2ZwR5xxZcLjdrWlcNa+lwpgp78cz5zdfOUPh55eRcuz+JWA8bIp6taqXiqxcvY6bgEs6ZrybKv22R/DLM+893QD4qi1XY+i/hmPjsl6IyiIVXtHWzfQ/pDRGBckpZpzEvDrvugn1VvUsQR8y1s9+onL1f6nzSufMCWc9tLxLWiuXicAelV7P6SJKexbipT862IKNcCK43cRXZXX8+aqpQ2vmXOimrFuRB24z6iJ+EdCCsJ/SYcVju0li9Ca7MZDxl5yhsoPxO/YHmt2ghmW7yOa0VeHnyNFe4AEnADEq1ZYlUtC0O8dX7OTR5azvP6Ktut3smVQwc9iWTCM22Pcb3gBq6mPskc8Rit2ntk3t7C5LaXVTCGEBC6T2+yUhVNDEdhDZtO0/dGvktVtqrWWSNPp5XSwundnTo82IJeGYri6I4X3E6i4l1PICtKeS9qztTfUwu273t6EithqCAIAgCAIAgIrSZjjLvLHOa5viq0kGgNTiPKq9XUl6FwV8d6yny5+p46L20JiHR38VmDht2OG/1RrBs4honp7OX0vp/BNrwgBAQtrmjt4VfqupN030lT0hLTCe0uAcWkgVocKGoCh1p5yWujmo6iHuT+glv/SoN15+uhUa/a4fZfx1+YVvTPdHn1IfF9B/pbsx+mXNenmizFbSpKDaQpeGwkL5nOG26UfJv9S+i8xTIqVf/ABB/9Z6Oa74Lpvw1Lbr4euUVfGo7tHMjYjs19YR8umu5dOziJVkYbHNPMEfBUfFl44v0On/D7+VNev7FP7bI1ZmA3ZCJ5u/Zc5qfq+x9P/DccVTl5szctLiAMzgN5UI6G6WFk/qaXh3WtaMmtA5CiuUsI+YSeW2U3tPmiIUKGM3Oc/8AlbdHWIFrsZF1T8GCt2fBbDhsY01DWgVGvWTxNSq2byzptFVCFEYweVhc/M+zraw3DaCsGsrA1kd1M16Mu+gsl3cq064hLzuyHQV4qx0kNtfuc5RHbD3OHtEtgwocOEw0fFfU+TG4nmacivbvE1Wu/X2ROp8KdnlyXu/4I4PVc+pLS5E9o02r3HY31I/RStKvFkj6jokWNTyIcVr2iIEJ0QgmgJDRm47B+qwnNRWWZ1wc5bUZhZklHtCdD44IB8ZqKAQxk1o1DVxVdHN1nMu7J16ahqH/AFmtgK0KE+oAgCAIAgCAID8xGAgg5EUO4oeptPKMsY6JKzXhzY4g7C3XXyKXT217jspbNVpPF3X+TTJCcbGYHtyPQ6wVjCakso5C2uVcnGR0rI1lO7SbVdKwYcVrQ6sQMINcqFx44LVZUp9TZCxw6GO6R6QCanpUwwRS4y6aCjnPocderFaY1fDjjPUkV35uhPyaNK0Tsx0o4xne27VsZh4fRRlb8OSaLzimqjqkq4dF+posGKHNDhkRVWUZKSyjmGmnhlItxtIkQfePXH4r5/robNXYvV/55l1Q81L2K9KO+s3seP6HK04LLbrK36kbXx3aaxejI57sSvsK6HyexeIuHZrE8cZu1rTyLh8VTcWXKL9zofw++c17fuUbtej3rQI92ExvqfiuW1D8bPrXAI40ufNsrFgQr83Lt96PDHAvbVR61mSLDXz20zfoz+nArc+dGYdpc3emms9yG0cXFzz0YzmtUvqK/XyxEqkO3XMAaGg01muSg2QW9mrS8fvopjUop47vPQ6m2m6YiwYMKoMR4DsuW7zXka2TtRxp6nbXTyz9X8G2wIQY1rRk0Bo3DAKzSwsI3JYRgXaZbvfxozgatJECH+BuLzx/zWrTeOyVn2X2/wCSXctkY1/d/f8AhDQXSQiHH+kRC65R7bxLnGtQWgk45DmU1NG9pxR5XYo5yaf2X2g6Zlnx3Nu3ormtArS60mmJzzoTtBWUKlW3g12TcsZLbMx2w2lzjQBZykorLNaTbwimWhaJivqcsgNgVXbdvlksaqtqJ3RtmDnbh8VI0i6sj6l9ETamkUIAgCAIAgCAIAgKXpfKUih1PaGfmMD8FX6pPPoy74bc3W4eRxWDa30d+P8ADdg4bPvDcsKLdjw+jM9Zp/ixyuqL/DeHAEGoIqCNY2qz6lE1h4ZX9P7N+kSEdoFXNb3jd7PFhvAI4oeH80Wi8w3sijNjg7iDeHosJrKPYvDP6LmaE14j1CqZ9S2hJ4O2wJ2ju7OutN4z6eik6OznsZF1VfLciK0nbSM/zAPQLluMQ262T88foStI81IqcF31zBteG8zT4rZoZbboS9Ue3rdXJejI+IfEvs0XmJ8nujiTRaezaJ/qXjbBPRzP1VVxRZrT9S34E8WyXp+5n/aLMX7SmTseG8mgLkbn4mfZOEx26WHsfrs0lhEn2E49210TiKNB4FwPBVHFLpU6Zyi8N8smHFZ/Ja8+RvlnxrzccwVM/D+slqNN4nlxeP4ONuhtlyMa0tnO8nY7tV944MuQh/a5W392Sg4jPsVh78VEl1KhItvZbJ95PhxGEKE5/E0YP7jyUitZZZcNrzZnyNK06tj6LJxHg0e4d2z8TsK8BU8Fsvnsg2up02mr+JYk+i5v2R/NlvRqvazUxtD+J3iP+I/KttMNlaijCc3ZOU33PGTYbpLRVzyIbAMyTqHQcVJfJGvqz+pdGbJEpKQYA/24YaTtdm93FxJ4qOeMzLSbtHa6PFYGl0GGbsK6aX3Coc5xJwB1UBwHmoVst7x2J8K1Wl5nPZmlMOJCfEiAMMMirA68XA+zdrTEkEctq1f6dzaUEbFakm2Xvs2th81Lve5gaBEIbSuOAPSox81YqhU+FMr7J73kty9MAgIqS0jlo0d8vDitdFZW80VphQOAdShIriAcEBKoAgCAIAgCAg9K5e9CDvdd0OHrRR9THMck3QT2248yjxwq4vCc0PtsteIDz4XHwE6nZ03H13qbpbH9LK3W6XMXbHt1Lu4VCmFQfzBprZHcxo8CnsPcG/hzaf5SF4wa5Y0+I0pAitNQ6Ew8boDhvBBCqLliTLWpppHD/wCu93N92BjDa2KXVp9r2aUypr+8tMrfgJWepPr0aureX1JrSGZbFLIjD4XwweNXAg+YyVTxmUbLo2R6Siv1ZD09cqt1cuqZTY0S7FadjweRBWvTvDTM5I5p40iOGwkciQvsWnluqT9EfLdZHbbJerJ3s8i0nQPehvHQH/FROJr5P3RM4M8aj7MzfSSYvzky7bHif3Gi4yzqz7ZoltpgvRfoWrsthlnfRqVxawasKFzhXizkoGu0q1NLrzjyK/iPjagzT7LtKhc93hbcJofugux5FZcE0f8ApE4t5cuvkUOspUYZ64MWdMF19xzLW13uq93V6uE+WTjNbLLZH3lGSImDT+xeW/8AKinayGOAc53q1TKl3LjhkcRbIztftoPmGwK+CA2/E83kXiP5QB+crXP5lyj5czoIfK08p95cl7dzG4kUuJcc3EuO84lTl1IfQ0LsrsTv7QggirJZnfv2d4fYG+8QfyFJs8NN7VtJfokr3bDSNHqxtM2s+27kaDzd5KLdPCwurJGngnLc+iMHk5Z8aI2HDF5xOQ67h5qMkook85P1ZdrR0Jc2CwwTfiN/ibXuNKlvk3IBSNJqYwk93c9t0u6PLqjWtBbNMvJQobhR1C529xJx8wKDgpEp73uRXSWHgniV4eGU9pmnMY1lZJsTHCJGa12XuwyMvN3LasPiR8zY6prsyQ7HNGnS8F8eK0tiRPC0EUIYMctVTq+6F7Fp80YOLi8M0dZHgQBAEAQBAc1oy/eQ3N1luG/V1WM47lgzqnsmpGdTkC6cc9mvzUSWm6PJ08HGWFkjo1Ri00cDeBGojEFbFFR6Im/DjJOOOpp1gWmJmAyIMyKOGx4wcOfwUhPKOP1NLptcH2Mr7aLMuzEOMBhFh3T+NmGP5XN/lXpoKXolbUWE3ug40gxHOa3GhbExIcNYq1268o10Ey34dtlFwZKytod7aMR1CA+FdocfZaw/4lVevrxQ/QvdMtkEi0WfFNbmo1IHnr506Bc+63asLqug1tScd66oirTPiK2U9EU8up42pErEcdriedHfFfW+HzzpoP0R824nHGomvVkhobHuTsI6vH/+b1jr+dEhwn/yoLzM3jxbz3O95xPM1XEy5n3CrwwS9DVNAJXu5JlRQxHOiHiaDo0LyRTamW61lhjQg9jmHJzS07iKFeIiSjuWGZPNsLO9a7A964cG+H/FTXJODaOA1kHCxwfmR7TiFqhzwR2jYuzWIyVsp8w/BpfFjOPk3wUG/u+qlxe2LZfcPrfw0l3MU0jtJ0Uve8+OM8udxN4geXsDmsNKuTm+5ba1reql0iiIkId6IBqGJ3DH53qXEiM3zscs0QJGJNxaNMw4xSThdgsq1tTs9t25yxk+54ZTplpC6em3xsbpNyE0/ZhjAccST5uKh5c5cu/QntKEVD8/c0HRTRxkpDrW9FePG/8AxbsHrypGm23hk2qtRWS0SjbxA86BeLmzKx4WS0zk5DgQy+I4Na2g45AAayVZ8oopIxc5YXVlItTSR0x4W1ZDrlrP4j8PVQLdQ5cl0LrTaFV85c2fLNlrzgAMSeZ1LVFNvCN9uIRyX6BDutDRqFFaRjtWDnZS3Ns9FkYhAEAQBAEAQGVdsFjubcmodRQ0dTChzB8sa816vI3ObcIyXWP6EBYFsiYYQ6giNHiG0e8PJaZRwdLw/WrUR5/Uuv8AJbdBbT7mYMBx8EbFvlEA/wAgP6Qlb54I3GNNuirV26kt2qWb30g5wHiguEQbvZd0dX8q2nOmAQn93MtP2YguHfhd6gDiVhNZRK0Vnw7V6lisloE5Lk5OcYZ/M1wHr0UK6KlFp9GdKptReOxoMGREN9cxTDaCq+vTQqbcTyd7shhkJpFLEG+Mjn5FRLadkty6Mg2wa5kTaTsWnayGebAP8V9C4NLOkh7Hz3jMMaqf/ex5wpow3XxmAT0KlatbqZr0IvCuWsr/APpFLBXEs+2p8mbTo2f9LL/8EP8AtCi/GjHdveMPuUUnmUs+bJWHmtWq1caKviLn5GEnhZMv0ydSYiD7xPOh+KmaS12aWMpdWcPxPnqpEDDdiTsB9FJrILRoWmtofR7JkZMYOiwmRIg2MADyDve7+grbc2oKK7nXcMrUVvl0ijH7RjXoh+7hxzPUkcFJjHbFIjuTk3J9yQ0ds50d7YbPbjRGwWnZePiduAx4FbeiPDXO163GykrCs6XoLzGhwH2YDaBrTT3qcmnaotr5bSTRHHjfbp7mSWXd7xpdW41wrtugi9xUnQadzbn+QssSaT+5sVmWzCmGkwnVoaEHAiu0Kv1Gkt07SsXUtK7YWLwlmsVtYjRsxPDFYUxzJGnVSxWzJO0rTsTc7DYxx+iS8UEEY948HxRPMZhvlU/aUyack0itqkoTTZOaO2pBmKiFEDiBiKOBFfIgKulVKHU6KrUVWZ2M0LRiWq4uP2R1PyVu00PFkr+IWYjtXctCnlQEAQBAEAQBAEBwW3ZrZmC+E7J7SNx1FD2Lx1M0snQ1srELiS51Lp3ax87FAttlJ8+xc6WFdSzDOX3PC2ZN0MhzSQWkOY4ZgjEcRRZwnu9y6hON8HFmk2XNsnpSp9mLDLHt2Gha9vOvRS08rJyF9TqscH2P5p0ok3Qy5pwfBiEHyLTQnmEZrTxzJyyIoiOgPGH1kN48vE0keoUWceqOlos31qXmjTXvwUFmxRIu04jSxzSQKimNN4Wi1xxhs2qmU+SRVJ12DP8AiH9L3t/RddwKedKl5NnzjjkMal58kcsQ4bwra7nCS9GVGle26MvJr9Sp1wXEYPtSl4TYtCpisnA/46cnOHwXJ8Yh88orvrl7k62Iqtt7cZ5GpsyzTZ3+qfw/tC7Ph0v9pBe5yXEl/uZP2IiTgmI4MGby1g3ucAFZ1ohwjmSR2adW2JibjRWn6plIUL/jZg2nk4gn8y2RW+zPkddb8rTKHeRSQeZUpc2QuxqnZTKsguiTsbCFJQC6tP8AdiAgXdpuhwpte1Jy5CMXJ4RSLdteJNzESYie3FdWmpoya0eQAA4KJhzljuyXJpcl0R5tN1tNZXT6WpVwUSHKWXkm9EnxGvcWOLQRR1NY1D917qo1zilNZMq7JQfhZP6YaQfQ5Uy8Nx+kzTQYrgfFDlzk2vvRM/w0yqFTXzy8LsMt82ZpCkneFzwQ1wqwZXhWlR92oOOui1R5vkeOLXNmlaF2G+JEhvhi45zLpueG9jrOwUrXVqWd+2eFg9rnKDzF4NvsizWS8MMYBtcaYudrJWtLBjnPU7l6AgCAIAgCAIAgCAgrZl/FXbiol8eeSx0lnhwQE1BBBBFQcwouccyxjJp5RzaFzolZt0qXeCOO8h11PFQRxDf6RtU2ieUReIpWrelzXX28yn9rlld3OPIHhjsETyvey7q2v5lIKco+jEfwuhnNjsNxqfW8tFiLfh1mYuHkaVKWi6JDa6uNKEeYzqqS+U4TaRf1QjKKZDWlHLn1OGqmz5KiOTm8staYKEcI4pt4IhjXR7TzDviuy/D809O15M+afizT/D1ia6SWf5OfvAG1NcNisNdqp1SUUuT6lHw7QwujKcm8p8v1KrHZdJHn01LmX9TPp1dm6tNdzXdFYHdSkuPeg95/O5zviub41Xi1PzRUznvlL3JdkXNUzia2Znpuf9W/zDT/AEgfBdXwz/xor3OY4mv9w/ZEI6KWwy4Eg3hQjMEYghW8fpNOir+JfGPqQs5EwDR86/05FSKVhZL3V2b7fbkfqypUxYjWjLMnYNZ+HEKXp6nZNRXch3WqqDm+xcdKrYbDlIUjBBaHPMxMH3nVuQ2jaA1gO+7sXnEavhXOC6cjPh9rnT8R9eaKpAFTXV8F5w+rdLezbZLsehdeKvk8I05LdLTDJKAHvbeccme+/MA6w3DE7PNV2pu5NmSR9sPRJ8xEM1Pm857u87s5uJ1xNjcqMGoAHDBUVl/aJY0aTPOf5FyndGoU0WF4oW0DS2gIb7uVKfotNdsoc0S7aYTjh9jQNGbCZLMwHiIoNdG6hXacz+ynxy1llLPG57ehNrIxCAIAgCAIAgCAIAgOC2GeCuw+vyFpuXhySNNLEiqTEyy6599pa0G8QQQKZ1IyUKUXnBaQtjtbz0MwtC3okzGZGgtEMQCSHF1XE1BbhTD2clJ2xpXN9TVpFdrrG64rC5PL6pl37Q4jZ2zZecYMWOo8e7e8Lm8HtbzUmMlJZRW30ypsdclzRjEu/upryiCnE4jqKcVjNcjbo7Nlq9eRe7CmqOLNTheG8Ur0pyKqdbDkpnUaV9Yn7tWHjXbj89FVpYkW9TzEiY2bT5/sfVX3A79lzrf936nNfivSfG0qtXWD/wAM6rNsqJHhkwxeo4tI2YAj4q44rYlOOfI5Tg1DlXPH/t+x6aTaJFsmyK3GLCBMQbYZJd/T6V2Kk37pHV6f5aUWXmal+5hSjPdk4TeIbQqn47DEoexX0z3OT9TnZEzVA4mxmdacn/VV2w2/EfBdLwz+gvdnOcTXzvsiCnnUhMG1xPADHpVXUVlHnDfDY5vsmQZJe/AEkmgAxJJOAA3mikdETFz+5qMroY+WgQiAXPdV0cjEAil0D7oBI31KsOEaupSlveH2IfFNNY4x2813IjTqxHQoMvGdg57nQ3DYPbZ0v14LRxLUR1Go2w7EjQ0OqjMu5Va0bv8ATUrDT1qEVEzbzzJTRmS7yLWmDceOpbLZ4iYrmz9Tk79InYYafq4cRrGbCbwvO5jkAq9x37pPok/zNkfqS9UavAFVz50KLDZMCrmjzCygsySNF0sQbLkFZlIEAQBAEAQBAEAQBAEB5x4LXtLXAFrgQQcQQcCCgMU0tsIysV8PG48G6RheYdRpnTIjyW1YkuZDmnB8io2HWHHdBd9sEDeMWnoRxUbUwzD2LngWqdWqSfSXIt2j8SLcmJbOBFhuq0jBkTC69uw1APnRQYXOv1Oq4zo6b61PpPz9PUzzSyzokBzbwo5rsDqIzBadeIU6M1NZRxs6p1SxJEtJTngZFb9mj+H2hyJCjXQUouLOh01uds/MtU6A9lRlSvBUEk0y+qfMgn5Hyx/ULfVY67FNdjzUUq6uVUuklguPZ0Pqov8AzHo1v6rpOJ2KyUGvI4ThNEqo2Rl2k1+SLFHbT9FUvkXceZw27P8AeGFXAtYWncDgevRV3Fp/EjB+5EjT8KUkujIwRgMzRUqg30Qw30KJpx/5DTthD+56v+GL5WPU5/ia+an6Fct19GQxruepqT06q9gjXpF4WdvZxDBnWOcK3QSPJ58LT5+0lyzBlhS8TRvkA0bw3qt3PBYYTZTO01odJuvHFsRjhzumnBxU3hsX8boadRjZgx+I+pXTJ4K5lubKPgyER0MfWFtSa0LQcCR5gLXOmycHNEd6uuNqqfUqUBtBQLdpqkuXZHlthetBZmM12Zcw4XXEkbxsWvX6Wm1c1h+aN2i1VsMvOV5M2XRWTcR3r8smAYDzPw5qmdFdbxHr5kyepnZ16FlQ0hAEAQBAEAQBAEAQBAEBB6X2GJuAWj+I3xQz5627j+i9TwYWQ3Iwq15ZzSIjRSLCdeFdrTWh4hbJJSRGrm4Sz5Gly8VsWGyK32YjA8eVRWnBUk4Yk0dhTYpQTRwW1ZMOYhmHFbeaeBB2tOorGMnF5R7ZXGxYkjMmyRlYr4BJLWu8JOFWkXh5V9qvBTY2b1kxr07pht7dV+/3X7lg0dmL0IwznDNz8ubehCqNXXtsz5lvp57oL0OWOLryPn5pTmtHWJNn0yWLQOdDHRIRIAPjFTTKgPS7yKt4T+JRF91y/dHOamtV6mSXSXi/Z/sW6YitLSQ5pAFSQQQBwWuRjWZzK6UfSZktAAh+IM952WJ3gE0UXiGn+Rv8marLMzwd9oRSLtK5nHh+6hcOhmbb8hW2m2V7SOzIjoLJilWNPdnaBm126pI5K3qhGMmo9yo4vp3hWr7lMt6LWLTU1rR0qfVWcOhB0yxAkdF5kwWPjN9oRGBtcqtqcf5gt1VasnGD6Pqbpz2JyXY0OxNOoj+8MZjAxra+AEHX7zjXopN/B6sJVtp+prq4jPOZrkQ3aVPlzIDDgXVikbMAAOp5LZpqo1R2ozc3OW5kTonoy+NWO9v1bBea0/7jvsgD3QcSddKbV5Zq61ZGrPV835IkLTWOqViXRPC82W+ZkT9DmKg4QIjiaaw0n4K21V9cIqCay8YRz2h0107HOSfLOX/39DN7Pli9waNZ6LKOIRJMsylg2bQrR+t1tKClXHY39VV6m7HMmwhjkanDYGgACgAoB5KsNx+kAQBAEAQBAEAQBAEAQBAEBmfaVYFx30lg8LzSINjtTtx9d6zi+xGuhjxI4tDY47gw64w3Gg+67xDqXDkoOqhiWfMu+GW7q9vkS0y8NaXHICpUNltBOTSRmmlcQxIgiBobgANeIJIqkZbHkvIaROlwzz/Q47Kmrkw0/Zitun8QxbXgSF7q4b4bl2KvTycLHB+xL20zJw1Y8s+leSrYLsWsOaaIqJEoQ4aiDy/avJWGhl4nB91/kqOKV/LjYv7Xz9nyf8ktFF5jgCQHNINDSoO7MKc1kp8uJQ7PmDBjtJzY/HgaHpVYWQ+JXKHmhZyaZtlgS7XwjeAcHHIgHLD9VVaKDjBvzJFZKOlmlhYWgsLaFtMCNlNil9zOSUlhmCac2X9GnYjB7Jo9lfdIy4EEcFY1T3QRSX0qmW1dDxk3UgNG15ceg9KKx0Uc3Z8kQdQ/B9yfsuHWFT/5IrIfAkV6VVtOXP2RBiuR7aTn6RabIWbWmGwjVT23f3UUBPEH9yyjyx7o02zodAFyucvLOucUlhHdPQREgxYZwD4T2n8zSKqRRJxsi/VEK+OYMzfQaxCaPIxNKD0C62+3CwctVXjmbtYdnCBDA+0cXb9nD9VS2T3PJLSwSKwPQgCAIAgCAIAgCAIAgCAIAgOeflGxobobxVrhQoPcxOfl3yUw5prhgdV5nz1C9lFWRwzGm2ejvUl0/VHZHiFzKB5LSKjE0I3fBVc4OLwzvtLZVYo2wS5kPHhBwLTkVrLDOOaKtaUIsBH2mG+07sVsrf8AYyv19P8A+0Pv/JaYEYR4AcNbQeOxVk4uEmvI21WZxLzK8510luw0G7MfPmpMHhqaF9Ssi4vo0S9mxb0Mfd8PDV0orTKfNHJtNcn16fkVHSaXuRydThe45H06rxdT184modnlsMdKtDnAObhjyrzHVQUtk5R9c/mb6cygW18ZobeqKbc+W1ZG1J5wY/2veKPBiBtAYZZXbddXHZ7Sm6ZcmV3EEvC/crLcAxuxvqrnh8fqkUWofJItNgw6xJRhyvOinhWnopl0sRkzTBc0jm0YJmJ18b3opcDsFb3pdSitSzlcsGGuvlWoqDw8mtS+xU+t4Wo+Klfb+C44fx1y+XqH7S/k9LTq2C/a5twb3eHpWvBYUcPcWpTf2Nt3Fo2Nwrjy83/BI6EWIGAPIwbg3zOs8PnJSdRZl4IkY4LkopmEAQBAEAQBAEAQBAEAQBAEAQBAUrtEsPvWCK0eMYb/APvLkieGbPh/Grce65r90ZtZs3dPdu9lxwPuuPwOW+nmteoq3LK6kng3EPgWfDn9L/wzrnIGvmq07quWVgh7Uk+8bh7Qy89oXjM+XRnDopHul0I5e03drC0albsT/MgQg6m4duq9v+Gfi34F19Rr/wCx8eS8peVglp5ifqwohq7ZgPzeIjoHcgrCqXLBzvEKtlrfnz/Z/szw0wl6w2v1tPQ/vRbe5Bj5Ds9nbsQwzry4/u1vNabliafnyNlD5tGgsND5fOKwxhkvOUVrtMk78sx4zZFHJ3hPWilUvmV2tXyihE+I76csFf6JYrRzt/1FggzPd98/IwpO6PJ7w1o6vWV78K9zypeIl+zeTutLz8kqTQsV58ys1c993saPZ7amqxsZjWuZ2/QzGishjIeJx2fvT+5QbrNqLbS18sl0gwgxoa0UAFAq7OScftAEAQBAEAQBAEAQBAEAQBAEAQBAeUzBD2lpyIohlCbhJSXYxfTCyDCiONMCSHDz/Q5rKD7HuvoUWrofTL/DOSyZzvAYbz42DP32ZB28YA8DrULU1bXuXQ6HgvEfix+FN+Jf5PkeHdKiHSp5RA2lA7qIIzcq47/0KxnHKweNJ9TqtdgiQw4bP+vnzUSt7ZczXXybiVlkyYbg4EgBwLhtHzVWFb5kDX17oZx0LTPQBFhOb7zcPgVJOf5plHseYMKO0+dONajqAsLVuhny5mSeyxM18PDgHDIgEbjiFqlzJq5PB46QS/eysVtP9suG9viHottT5ke6O6LRk0my89o2kDmunr8MMehycubOycj3mRAP96O0fkYHOI5lnJab+c4xRnW9sXI0fRmB3cFo1kVKs2sRSKNPc3LzLtIwqNChTl3JdUM/ctFjSPdtLj7b8T5DU3gFU2T3svIR2xSJFazIIAgCAIAgCAIAgCAIAgCAIAgCAIAgKnpdZweCSMCLrvgeC8LDSONsJUT79DILTlnwYlW4PYatOo79oIwO8rY0pxwVSdmlu9UyYl47ZiEHtwrgRra4e007uoIOtVdtbhLB32g1kb61Nfc4ZiECC05HArUWXqRsi4sLoD8jUsO0bPnzWi2H9yI01teSBn4VHOBW6t9GY3RUoteZOaPTN+CAc2eE8MulFMRzF0WmVfSKX7uO4jWbw44+tV7HyMJLMTR9F5wRpVhGqreWXQhaFHCwyVCWUpE5AFW0O5ZQPZ9TITB7mPEaf9ovHKoaedF01Mt0Ezk74bbJL1PlkQ+8iw2UwFXcyK9GNSlb78+RG1U9lD9TWbHh1e1qn2vCyVda54L9YktedUjBo66lUameI48y30tfiz5FiUAsQgCAIAgCAIAgCAIAgCAIAgCAID4gPqAICKtceB34T6LE3ad4tj7mUaXjFm4rZDubeMpfEi/Qg9FT9dMDVdYaaq1cK02qPquiJP4fb3SXp+5ITvtKCdtX9JCW9lDOu/nrXj6GqzoRdve2fnUFqqNFr+WNGTjE3t9FPiUWo6v/AL2PPTIYs/CfVe9yLH6WTvZufqH/AI/1WqX1M26b+n92XWW1pHubmZbpWP8AVzW9vpDXQ6T+ijl9b/XZ56H/AMY/hHoFI0H1SKviP0xNY0Z/iH8KlX/SRKfqNEsH2D+L4BUeq+tF5pvpZJqOSQgCAIAgCAIAgCAI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" name="AutoShape 6" descr="data:image/jpeg;base64,/9j/4AAQSkZJRgABAQAAAQABAAD/2wCEAAkGBxQSEhUUExQVFhQWFBsVFxcXGBQUGBgWHBkXGBgYGBgYHCggGBwlHxYYIjEhJSkrLi4vFx8zODMsNygtLisBCgoKDg0OGxAQGiwkICQtLDQtLCwsLCwsLDQvLCwsLCwsLCwsLCwsLCwsLCwsLCwsLCwsLCwsLCwsLCwsLCwsLP/AABEIAMIBAwMBEQACEQEDEQH/xAAcAAEAAwEBAQEBAAAAAAAAAAAABQYHBAMBAgj/xABEEAABAgMEBwUECAUEAQUAAAABAAIDBBEFEiExBkFRcYGRoQcTImGxMlLB8BQjQmJygtHhM5KissIkQ3PxNBVEU2Oz/8QAGwEBAAIDAQEAAAAAAAAAAAAAAAQFAgMGAQf/xAA2EQACAgECBAQEBQMEAwEAAAAAAQIDEQQSBSExQSJRYXETIzKBBpGxwdEzQqEUJOHwNFJyQ//aAAwDAQACEQMRAD8A3FAEAQBAEAQBAEAQBAEAQBAEAQBAEAQBAEAQBAEAQBAEAQBAEAQBAEAQBAEAQBAEAQBAEAQBAEAQBAEAQH4ixWtFXENG0kAcyjeD1RcnhI/aHgQBAEAQHNLzzXviMbUmGQHbKkE0HJYRmm2l2NcLYylKK7dTpWZsCAIAgCAIAgCAIAgCAIAgCAIAgCAIAgCAFAc0rNXyRs9FWaDiH+pnOLWNr5exsnXtSZ0E0VmazzlphsRocwhzTkQspRcXiS5mMJxmt0XlHqsTIICkdps9dhshDNxLzubgOp6KHq5YSiX/AACjdbKb7LH5lxkol6Gx21jTzAKlxeUijsjtm16s9l6YBAEBw2zPiBCc85gUHm45frwWu2eyLZpvtVcHIhdBSXMivObn57cP3WjSc1J+pD4blxlJ92WhSyyCAIAgCAIAgCAIAgCAIAgCAIAgCAIAgCA+POCxl0YIOTj3Yja/a8PPLrRcZwm74esx2llE62OYEraD6QnnYxx6FdvBZkl6ldY8Qb9CB0JmKsiQ/ddeG44fDqpuvhiakQOHTzBx8izKAWQQGc6cWbEjzFWkXA275ilTl5klVmplumdHwvWV6ehprnnPuXmxsIEMDUwN5CnwU+l5gihvebJP1O1bDUEB4fS2d53d9veXb9yovXa0rTZVDHfHdtzz8is6ZsdFLGNNAHGvLPhlxKgauWcJEfV6SeoUYxeCX0blBChBrdta7TQLbpViLJENNHTxUIkspRkEAQBAEAQBAEAQBAEAQBAEAQBAEB8a4HI1+aID6gCA84/sncVjP6Wex6lPteLdxbgQ4Ec1RLTVV2fEiuZZw58mWiI4RYPk9g5EfurxWYiporJV5bgyGsmy3S8YODgWuBadRFcRvxAUm3XRujtksMh06J0z3ReUWVaSWecd91pOwVWMnhNnqWXgps9FJBVLNtss4LkWPR19YDOI6lWmmea0QL1ixkmpBqPKajthsc9xo1rS5x2ACpQ8lJRWWZjoda5jWjHmH4XoTiAdQvMDW8BRaZTxllNw+bv1Up+hNzEwXPFdvUqssllnV1Q5ZLbZnsBWOm+gh3fWdakGoIAgCAIAgCAIAgCAIAgCAIAgCAICh6E6QD6ZNybz/wC4jRINfxuMRn+XFyAviAIDxnD4CtdrxBmdf1IpdqPqHcVVyLGHYl9F5u/LAa2Ou8Mx6qVXPNWCNdDFmSSiFYN9zFI74bqgFWCeVkjMj7ei3YW8gep+C06l4gbaVmRT5uJ4SqhlikWfRF1Zf87vgrXSf0yBqfrJtSTQRtttD4boZye0g7iKKNfZt5IzjUrE0+jMgsKMIM9FhXmlrGuaXuIbUgjMk0GPovLWvhbmVmkqr0ljy+S7lkfOBtH4OriKGoduI1DXuoqqUknkt79fXXRvg856GhWSSYLCRQlocRsrirmhNVrJHU3NKUup1rcelH7T9KPosHuYZ+uiig+63WeOSxcfiPZ+ft/ySaFs+a+3T1f8IuUkwthsBxIY0HeAAV6lhYRHby8s9l6eBAEAQBAEAQBAEAQBAEAQBAYrp5IzEtaLpiXhvI7xsVpY0uF+6LwNNuNd5WCms4Pdr6mv2TPd/BZEulpc0EtObXa2ncVkmn0PGsHWvQeE6fq3a6Anko2sm4UTnHqk3+RnWszSKhNUNXYUzI89WGsVouap4nGzTuTaU0un6YLJ1tPadGjcaoiDWS0nzwcPgpfCL53QlCXNrHP3yatUlBqXuS0WYAZeJAaNZyVxGicrNiXMhT1FcK/iN8jssyOHsBaQRU0Ix+c1JjXOvwzWGjVG2Fq3weUyA7RLXbLS7XEVJfRo2uoaV2BR9V9KLbhOjequ2p4Xf2M9OlbXS5e+gig3bg+0dRA1N27tyrpJdS/s4PKN6jH6PP8Ab3NK7PXPdIQHPNXPDnE0Azc6mAFMqK0039NHOcUUI6ucYLCXL/BYnGgqt5XlZtSeo17tdMN+r4Krss3SyWNVXJRMUZJRWRIhe04CrnajVwxr5lbNXOMqORznENJbCM1JdO/3LLojKmK9jMaOfTc2vipsyJVbTDfNRK/SVOWEbY0LojojxnJkQ21PAbSsJzUVkyjHc8GBPjvnbVb3gILpkNunG60PGHIKTCKjXnzNk5Z5eR/Qi0mkIAgCAIAgCAIAgCAIAgCAIAgIW0m+J3zqCrtRykybRzijwsmcENxa4gNdlUgAO1c8uS80luJbX3Pb6nLnFZZYVZEE85htWuG0EdFqvjurlHzTMovEkyizp8K+Y1rmXxxSkYhsShpgDhhhW6R/Uu0/CjX+rcX3X6FH+IMrSbl2ZwR5xxZcLjdrWlcNa+lwpgp78cz5zdfOUPh55eRcuz+JWA8bIp6taqXiqxcvY6bgEs6ZrybKv22R/DLM+893QD4qi1XY+i/hmPjsl6IyiIVXtHWzfQ/pDRGBckpZpzEvDrvugn1VvUsQR8y1s9+onL1f6nzSufMCWc9tLxLWiuXicAelV7P6SJKexbipT862IKNcCK43cRXZXX8+aqpQ2vmXOimrFuRB24z6iJ+EdCCsJ/SYcVju0li9Ca7MZDxl5yhsoPxO/YHmt2ghmW7yOa0VeHnyNFe4AEnADEq1ZYlUtC0O8dX7OTR5azvP6Ktut3smVQwc9iWTCM22Pcb3gBq6mPskc8Rit2ntk3t7C5LaXVTCGEBC6T2+yUhVNDEdhDZtO0/dGvktVtqrWWSNPp5XSwundnTo82IJeGYri6I4X3E6i4l1PICtKeS9qztTfUwu273t6EithqCAIAgCAIAgIrSZjjLvLHOa5viq0kGgNTiPKq9XUl6FwV8d6yny5+p46L20JiHR38VmDht2OG/1RrBs4honp7OX0vp/BNrwgBAQtrmjt4VfqupN030lT0hLTCe0uAcWkgVocKGoCh1p5yWujmo6iHuT+glv/SoN15+uhUa/a4fZfx1+YVvTPdHn1IfF9B/pbsx+mXNenmizFbSpKDaQpeGwkL5nOG26UfJv9S+i8xTIqVf/ABB/9Z6Oa74Lpvw1Lbr4euUVfGo7tHMjYjs19YR8umu5dOziJVkYbHNPMEfBUfFl44v0On/D7+VNev7FP7bI1ZmA3ZCJ5u/Zc5qfq+x9P/DccVTl5szctLiAMzgN5UI6G6WFk/qaXh3WtaMmtA5CiuUsI+YSeW2U3tPmiIUKGM3Oc/8AlbdHWIFrsZF1T8GCt2fBbDhsY01DWgVGvWTxNSq2byzptFVCFEYweVhc/M+zraw3DaCsGsrA1kd1M16Mu+gsl3cq064hLzuyHQV4qx0kNtfuc5RHbD3OHtEtgwocOEw0fFfU+TG4nmacivbvE1Wu/X2ROp8KdnlyXu/4I4PVc+pLS5E9o02r3HY31I/RStKvFkj6jokWNTyIcVr2iIEJ0QgmgJDRm47B+qwnNRWWZ1wc5bUZhZklHtCdD44IB8ZqKAQxk1o1DVxVdHN1nMu7J16ahqH/AFmtgK0KE+oAgCAIAgCAID8xGAgg5EUO4oeptPKMsY6JKzXhzY4g7C3XXyKXT217jspbNVpPF3X+TTJCcbGYHtyPQ6wVjCakso5C2uVcnGR0rI1lO7SbVdKwYcVrQ6sQMINcqFx44LVZUp9TZCxw6GO6R6QCanpUwwRS4y6aCjnPocderFaY1fDjjPUkV35uhPyaNK0Tsx0o4xne27VsZh4fRRlb8OSaLzimqjqkq4dF+posGKHNDhkRVWUZKSyjmGmnhlItxtIkQfePXH4r5/robNXYvV/55l1Q81L2K9KO+s3seP6HK04LLbrK36kbXx3aaxejI57sSvsK6HyexeIuHZrE8cZu1rTyLh8VTcWXKL9zofw++c17fuUbtej3rQI92ExvqfiuW1D8bPrXAI40ufNsrFgQr83Lt96PDHAvbVR61mSLDXz20zfoz+nArc+dGYdpc3emms9yG0cXFzz0YzmtUvqK/XyxEqkO3XMAaGg01muSg2QW9mrS8fvopjUop47vPQ6m2m6YiwYMKoMR4DsuW7zXka2TtRxp6nbXTyz9X8G2wIQY1rRk0Bo3DAKzSwsI3JYRgXaZbvfxozgatJECH+BuLzx/zWrTeOyVn2X2/wCSXctkY1/d/f8AhDQXSQiHH+kRC65R7bxLnGtQWgk45DmU1NG9pxR5XYo5yaf2X2g6Zlnx3Nu3ormtArS60mmJzzoTtBWUKlW3g12TcsZLbMx2w2lzjQBZykorLNaTbwimWhaJivqcsgNgVXbdvlksaqtqJ3RtmDnbh8VI0i6sj6l9ETamkUIAgCAIAgCAIAgKXpfKUih1PaGfmMD8FX6pPPoy74bc3W4eRxWDa30d+P8ADdg4bPvDcsKLdjw+jM9Zp/ixyuqL/DeHAEGoIqCNY2qz6lE1h4ZX9P7N+kSEdoFXNb3jd7PFhvAI4oeH80Wi8w3sijNjg7iDeHosJrKPYvDP6LmaE14j1CqZ9S2hJ4O2wJ2ju7OutN4z6eik6OznsZF1VfLciK0nbSM/zAPQLluMQ262T88foStI81IqcF31zBteG8zT4rZoZbboS9Ue3rdXJejI+IfEvs0XmJ8nujiTRaezaJ/qXjbBPRzP1VVxRZrT9S34E8WyXp+5n/aLMX7SmTseG8mgLkbn4mfZOEx26WHsfrs0lhEn2E49210TiKNB4FwPBVHFLpU6Zyi8N8smHFZ/Ja8+RvlnxrzccwVM/D+slqNN4nlxeP4ONuhtlyMa0tnO8nY7tV944MuQh/a5W392Sg4jPsVh78VEl1KhItvZbJ95PhxGEKE5/E0YP7jyUitZZZcNrzZnyNK06tj6LJxHg0e4d2z8TsK8BU8Fsvnsg2up02mr+JYk+i5v2R/NlvRqvazUxtD+J3iP+I/KttMNlaijCc3ZOU33PGTYbpLRVzyIbAMyTqHQcVJfJGvqz+pdGbJEpKQYA/24YaTtdm93FxJ4qOeMzLSbtHa6PFYGl0GGbsK6aX3Coc5xJwB1UBwHmoVst7x2J8K1Wl5nPZmlMOJCfEiAMMMirA68XA+zdrTEkEctq1f6dzaUEbFakm2Xvs2th81Lve5gaBEIbSuOAPSox81YqhU+FMr7J73kty9MAgIqS0jlo0d8vDitdFZW80VphQOAdShIriAcEBKoAgCAIAgCAg9K5e9CDvdd0OHrRR9THMck3QT2248yjxwq4vCc0PtsteIDz4XHwE6nZ03H13qbpbH9LK3W6XMXbHt1Lu4VCmFQfzBprZHcxo8CnsPcG/hzaf5SF4wa5Y0+I0pAitNQ6Ew8boDhvBBCqLliTLWpppHD/wCu93N92BjDa2KXVp9r2aUypr+8tMrfgJWepPr0aureX1JrSGZbFLIjD4XwweNXAg+YyVTxmUbLo2R6Siv1ZD09cqt1cuqZTY0S7FadjweRBWvTvDTM5I5p40iOGwkciQvsWnluqT9EfLdZHbbJerJ3s8i0nQPehvHQH/FROJr5P3RM4M8aj7MzfSSYvzky7bHif3Gi4yzqz7ZoltpgvRfoWrsthlnfRqVxawasKFzhXizkoGu0q1NLrzjyK/iPjagzT7LtKhc93hbcJofugux5FZcE0f8ApE4t5cuvkUOspUYZ64MWdMF19xzLW13uq93V6uE+WTjNbLLZH3lGSImDT+xeW/8AKinayGOAc53q1TKl3LjhkcRbIztftoPmGwK+CA2/E83kXiP5QB+crXP5lyj5czoIfK08p95cl7dzG4kUuJcc3EuO84lTl1IfQ0LsrsTv7QggirJZnfv2d4fYG+8QfyFJs8NN7VtJfokr3bDSNHqxtM2s+27kaDzd5KLdPCwurJGngnLc+iMHk5Z8aI2HDF5xOQ67h5qMkook85P1ZdrR0Jc2CwwTfiN/ibXuNKlvk3IBSNJqYwk93c9t0u6PLqjWtBbNMvJQobhR1C529xJx8wKDgpEp73uRXSWHgniV4eGU9pmnMY1lZJsTHCJGa12XuwyMvN3LasPiR8zY6prsyQ7HNGnS8F8eK0tiRPC0EUIYMctVTq+6F7Fp80YOLi8M0dZHgQBAEAQBAc1oy/eQ3N1luG/V1WM47lgzqnsmpGdTkC6cc9mvzUSWm6PJ08HGWFkjo1Ri00cDeBGojEFbFFR6Im/DjJOOOpp1gWmJmAyIMyKOGx4wcOfwUhPKOP1NLptcH2Mr7aLMuzEOMBhFh3T+NmGP5XN/lXpoKXolbUWE3ug40gxHOa3GhbExIcNYq1268o10Ey34dtlFwZKytod7aMR1CA+FdocfZaw/4lVevrxQ/QvdMtkEi0WfFNbmo1IHnr506Bc+63asLqug1tScd66oirTPiK2U9EU8up42pErEcdriedHfFfW+HzzpoP0R824nHGomvVkhobHuTsI6vH/+b1jr+dEhwn/yoLzM3jxbz3O95xPM1XEy5n3CrwwS9DVNAJXu5JlRQxHOiHiaDo0LyRTamW61lhjQg9jmHJzS07iKFeIiSjuWGZPNsLO9a7A964cG+H/FTXJODaOA1kHCxwfmR7TiFqhzwR2jYuzWIyVsp8w/BpfFjOPk3wUG/u+qlxe2LZfcPrfw0l3MU0jtJ0Uve8+OM8udxN4geXsDmsNKuTm+5ba1reql0iiIkId6IBqGJ3DH53qXEiM3zscs0QJGJNxaNMw4xSThdgsq1tTs9t25yxk+54ZTplpC6em3xsbpNyE0/ZhjAccST5uKh5c5cu/QntKEVD8/c0HRTRxkpDrW9FePG/8AxbsHrypGm23hk2qtRWS0SjbxA86BeLmzKx4WS0zk5DgQy+I4Na2g45AAayVZ8oopIxc5YXVlItTSR0x4W1ZDrlrP4j8PVQLdQ5cl0LrTaFV85c2fLNlrzgAMSeZ1LVFNvCN9uIRyX6BDutDRqFFaRjtWDnZS3Ns9FkYhAEAQBAEAQGVdsFjubcmodRQ0dTChzB8sa816vI3ObcIyXWP6EBYFsiYYQ6giNHiG0e8PJaZRwdLw/WrUR5/Uuv8AJbdBbT7mYMBx8EbFvlEA/wAgP6Qlb54I3GNNuirV26kt2qWb30g5wHiguEQbvZd0dX8q2nOmAQn93MtP2YguHfhd6gDiVhNZRK0Vnw7V6lisloE5Lk5OcYZ/M1wHr0UK6KlFp9GdKptReOxoMGREN9cxTDaCq+vTQqbcTyd7shhkJpFLEG+Mjn5FRLadkty6Mg2wa5kTaTsWnayGebAP8V9C4NLOkh7Hz3jMMaqf/ex5wpow3XxmAT0KlatbqZr0IvCuWsr/APpFLBXEs+2p8mbTo2f9LL/8EP8AtCi/GjHdveMPuUUnmUs+bJWHmtWq1caKviLn5GEnhZMv0ydSYiD7xPOh+KmaS12aWMpdWcPxPnqpEDDdiTsB9FJrILRoWmtofR7JkZMYOiwmRIg2MADyDve7+grbc2oKK7nXcMrUVvl0ijH7RjXoh+7hxzPUkcFJjHbFIjuTk3J9yQ0ds50d7YbPbjRGwWnZePiduAx4FbeiPDXO163GykrCs6XoLzGhwH2YDaBrTT3qcmnaotr5bSTRHHjfbp7mSWXd7xpdW41wrtugi9xUnQadzbn+QssSaT+5sVmWzCmGkwnVoaEHAiu0Kv1Gkt07SsXUtK7YWLwlmsVtYjRsxPDFYUxzJGnVSxWzJO0rTsTc7DYxx+iS8UEEY948HxRPMZhvlU/aUyack0itqkoTTZOaO2pBmKiFEDiBiKOBFfIgKulVKHU6KrUVWZ2M0LRiWq4uP2R1PyVu00PFkr+IWYjtXctCnlQEAQBAEAQBAEBwW3ZrZmC+E7J7SNx1FD2Lx1M0snQ1srELiS51Lp3ax87FAttlJ8+xc6WFdSzDOX3PC2ZN0MhzSQWkOY4ZgjEcRRZwnu9y6hON8HFmk2XNsnpSp9mLDLHt2Gha9vOvRS08rJyF9TqscH2P5p0ok3Qy5pwfBiEHyLTQnmEZrTxzJyyIoiOgPGH1kN48vE0keoUWceqOlos31qXmjTXvwUFmxRIu04jSxzSQKimNN4Wi1xxhs2qmU+SRVJ12DP8AiH9L3t/RddwKedKl5NnzjjkMal58kcsQ4bwra7nCS9GVGle26MvJr9Sp1wXEYPtSl4TYtCpisnA/46cnOHwXJ8Yh88orvrl7k62Iqtt7cZ5GpsyzTZ3+qfw/tC7Ph0v9pBe5yXEl/uZP2IiTgmI4MGby1g3ucAFZ1ohwjmSR2adW2JibjRWn6plIUL/jZg2nk4gn8y2RW+zPkddb8rTKHeRSQeZUpc2QuxqnZTKsguiTsbCFJQC6tP8AdiAgXdpuhwpte1Jy5CMXJ4RSLdteJNzESYie3FdWmpoya0eQAA4KJhzljuyXJpcl0R5tN1tNZXT6WpVwUSHKWXkm9EnxGvcWOLQRR1NY1D917qo1zilNZMq7JQfhZP6YaQfQ5Uy8Nx+kzTQYrgfFDlzk2vvRM/w0yqFTXzy8LsMt82ZpCkneFzwQ1wqwZXhWlR92oOOui1R5vkeOLXNmlaF2G+JEhvhi45zLpueG9jrOwUrXVqWd+2eFg9rnKDzF4NvsizWS8MMYBtcaYudrJWtLBjnPU7l6AgCAIAgCAIAgCAgrZl/FXbiol8eeSx0lnhwQE1BBBBFQcwouccyxjJp5RzaFzolZt0qXeCOO8h11PFQRxDf6RtU2ieUReIpWrelzXX28yn9rlld3OPIHhjsETyvey7q2v5lIKco+jEfwuhnNjsNxqfW8tFiLfh1mYuHkaVKWi6JDa6uNKEeYzqqS+U4TaRf1QjKKZDWlHLn1OGqmz5KiOTm8staYKEcI4pt4IhjXR7TzDviuy/D809O15M+afizT/D1ia6SWf5OfvAG1NcNisNdqp1SUUuT6lHw7QwujKcm8p8v1KrHZdJHn01LmX9TPp1dm6tNdzXdFYHdSkuPeg95/O5zviub41Xi1PzRUznvlL3JdkXNUzia2Znpuf9W/zDT/AEgfBdXwz/xor3OY4mv9w/ZEI6KWwy4Eg3hQjMEYghW8fpNOir+JfGPqQs5EwDR86/05FSKVhZL3V2b7fbkfqypUxYjWjLMnYNZ+HEKXp6nZNRXch3WqqDm+xcdKrYbDlIUjBBaHPMxMH3nVuQ2jaA1gO+7sXnEavhXOC6cjPh9rnT8R9eaKpAFTXV8F5w+rdLezbZLsehdeKvk8I05LdLTDJKAHvbeccme+/MA6w3DE7PNV2pu5NmSR9sPRJ8xEM1Pm857u87s5uJ1xNjcqMGoAHDBUVl/aJY0aTPOf5FyndGoU0WF4oW0DS2gIb7uVKfotNdsoc0S7aYTjh9jQNGbCZLMwHiIoNdG6hXacz+ynxy1llLPG57ehNrIxCAIAgCAIAgCAIAgOC2GeCuw+vyFpuXhySNNLEiqTEyy6599pa0G8QQQKZ1IyUKUXnBaQtjtbz0MwtC3okzGZGgtEMQCSHF1XE1BbhTD2clJ2xpXN9TVpFdrrG64rC5PL6pl37Q4jZ2zZecYMWOo8e7e8Lm8HtbzUmMlJZRW30ypsdclzRjEu/upryiCnE4jqKcVjNcjbo7Nlq9eRe7CmqOLNTheG8Ur0pyKqdbDkpnUaV9Yn7tWHjXbj89FVpYkW9TzEiY2bT5/sfVX3A79lzrf936nNfivSfG0qtXWD/wAM6rNsqJHhkwxeo4tI2YAj4q44rYlOOfI5Tg1DlXPH/t+x6aTaJFsmyK3GLCBMQbYZJd/T6V2Kk37pHV6f5aUWXmal+5hSjPdk4TeIbQqn47DEoexX0z3OT9TnZEzVA4mxmdacn/VV2w2/EfBdLwz+gvdnOcTXzvsiCnnUhMG1xPADHpVXUVlHnDfDY5vsmQZJe/AEkmgAxJJOAA3mikdETFz+5qMroY+WgQiAXPdV0cjEAil0D7oBI31KsOEaupSlveH2IfFNNY4x2813IjTqxHQoMvGdg57nQ3DYPbZ0v14LRxLUR1Go2w7EjQ0OqjMu5Va0bv8ATUrDT1qEVEzbzzJTRmS7yLWmDceOpbLZ4iYrmz9Tk79InYYafq4cRrGbCbwvO5jkAq9x37pPok/zNkfqS9UavAFVz50KLDZMCrmjzCygsySNF0sQbLkFZlIEAQBAEAQBAEAQBAEB5x4LXtLXAFrgQQcQQcCCgMU0tsIysV8PG48G6RheYdRpnTIjyW1YkuZDmnB8io2HWHHdBd9sEDeMWnoRxUbUwzD2LngWqdWqSfSXIt2j8SLcmJbOBFhuq0jBkTC69uw1APnRQYXOv1Oq4zo6b61PpPz9PUzzSyzokBzbwo5rsDqIzBadeIU6M1NZRxs6p1SxJEtJTngZFb9mj+H2hyJCjXQUouLOh01uds/MtU6A9lRlSvBUEk0y+qfMgn5Hyx/ULfVY67FNdjzUUq6uVUuklguPZ0Pqov8AzHo1v6rpOJ2KyUGvI4ThNEqo2Rl2k1+SLFHbT9FUvkXceZw27P8AeGFXAtYWncDgevRV3Fp/EjB+5EjT8KUkujIwRgMzRUqg30Qw30KJpx/5DTthD+56v+GL5WPU5/ia+an6Fct19GQxruepqT06q9gjXpF4WdvZxDBnWOcK3QSPJ58LT5+0lyzBlhS8TRvkA0bw3qt3PBYYTZTO01odJuvHFsRjhzumnBxU3hsX8boadRjZgx+I+pXTJ4K5lubKPgyER0MfWFtSa0LQcCR5gLXOmycHNEd6uuNqqfUqUBtBQLdpqkuXZHlthetBZmM12Zcw4XXEkbxsWvX6Wm1c1h+aN2i1VsMvOV5M2XRWTcR3r8smAYDzPw5qmdFdbxHr5kyepnZ16FlQ0hAEAQBAEAQBAEAQBAEBB6X2GJuAWj+I3xQz5627j+i9TwYWQ3Iwq15ZzSIjRSLCdeFdrTWh4hbJJSRGrm4Sz5Gly8VsWGyK32YjA8eVRWnBUk4Yk0dhTYpQTRwW1ZMOYhmHFbeaeBB2tOorGMnF5R7ZXGxYkjMmyRlYr4BJLWu8JOFWkXh5V9qvBTY2b1kxr07pht7dV+/3X7lg0dmL0IwznDNz8ubehCqNXXtsz5lvp57oL0OWOLryPn5pTmtHWJNn0yWLQOdDHRIRIAPjFTTKgPS7yKt4T+JRF91y/dHOamtV6mSXSXi/Z/sW6YitLSQ5pAFSQQQBwWuRjWZzK6UfSZktAAh+IM952WJ3gE0UXiGn+Rv8marLMzwd9oRSLtK5nHh+6hcOhmbb8hW2m2V7SOzIjoLJilWNPdnaBm126pI5K3qhGMmo9yo4vp3hWr7lMt6LWLTU1rR0qfVWcOhB0yxAkdF5kwWPjN9oRGBtcqtqcf5gt1VasnGD6Pqbpz2JyXY0OxNOoj+8MZjAxra+AEHX7zjXopN/B6sJVtp+prq4jPOZrkQ3aVPlzIDDgXVikbMAAOp5LZpqo1R2ozc3OW5kTonoy+NWO9v1bBea0/7jvsgD3QcSddKbV5Zq61ZGrPV835IkLTWOqViXRPC82W+ZkT9DmKg4QIjiaaw0n4K21V9cIqCay8YRz2h0107HOSfLOX/39DN7Pli9waNZ6LKOIRJMsylg2bQrR+t1tKClXHY39VV6m7HMmwhjkanDYGgACgAoB5KsNx+kAQBAEAQBAEAQBAEAQBAEBmfaVYFx30lg8LzSINjtTtx9d6zi+xGuhjxI4tDY47gw64w3Gg+67xDqXDkoOqhiWfMu+GW7q9vkS0y8NaXHICpUNltBOTSRmmlcQxIgiBobgANeIJIqkZbHkvIaROlwzz/Q47Kmrkw0/Zitun8QxbXgSF7q4b4bl2KvTycLHB+xL20zJw1Y8s+leSrYLsWsOaaIqJEoQ4aiDy/avJWGhl4nB91/kqOKV/LjYv7Xz9nyf8ktFF5jgCQHNINDSoO7MKc1kp8uJQ7PmDBjtJzY/HgaHpVYWQ+JXKHmhZyaZtlgS7XwjeAcHHIgHLD9VVaKDjBvzJFZKOlmlhYWgsLaFtMCNlNil9zOSUlhmCac2X9GnYjB7Jo9lfdIy4EEcFY1T3QRSX0qmW1dDxk3UgNG15ceg9KKx0Uc3Z8kQdQ/B9yfsuHWFT/5IrIfAkV6VVtOXP2RBiuR7aTn6RabIWbWmGwjVT23f3UUBPEH9yyjyx7o02zodAFyucvLOucUlhHdPQREgxYZwD4T2n8zSKqRRJxsi/VEK+OYMzfQaxCaPIxNKD0C62+3CwctVXjmbtYdnCBDA+0cXb9nD9VS2T3PJLSwSKwPQgCAIAgCAIAgCAIAgCAIAgOeflGxobobxVrhQoPcxOfl3yUw5prhgdV5nz1C9lFWRwzGm2ejvUl0/VHZHiFzKB5LSKjE0I3fBVc4OLwzvtLZVYo2wS5kPHhBwLTkVrLDOOaKtaUIsBH2mG+07sVsrf8AYyv19P8A+0Pv/JaYEYR4AcNbQeOxVk4uEmvI21WZxLzK8510luw0G7MfPmpMHhqaF9Ssi4vo0S9mxb0Mfd8PDV0orTKfNHJtNcn16fkVHSaXuRydThe45H06rxdT184modnlsMdKtDnAObhjyrzHVQUtk5R9c/mb6cygW18ZobeqKbc+W1ZG1J5wY/2veKPBiBtAYZZXbddXHZ7Sm6ZcmV3EEvC/crLcAxuxvqrnh8fqkUWofJItNgw6xJRhyvOinhWnopl0sRkzTBc0jm0YJmJ18b3opcDsFb3pdSitSzlcsGGuvlWoqDw8mtS+xU+t4Wo+Klfb+C44fx1y+XqH7S/k9LTq2C/a5twb3eHpWvBYUcPcWpTf2Nt3Fo2Nwrjy83/BI6EWIGAPIwbg3zOs8PnJSdRZl4IkY4LkopmEAQBAEAQBAEAQBAEAQBAEAQBAUrtEsPvWCK0eMYb/APvLkieGbPh/Grce65r90ZtZs3dPdu9lxwPuuPwOW+nmteoq3LK6kng3EPgWfDn9L/wzrnIGvmq07quWVgh7Uk+8bh7Qy89oXjM+XRnDopHul0I5e03drC0albsT/MgQg6m4duq9v+Gfi34F19Rr/wCx8eS8peVglp5ifqwohq7ZgPzeIjoHcgrCqXLBzvEKtlrfnz/Z/szw0wl6w2v1tPQ/vRbe5Bj5Ds9nbsQwzry4/u1vNabliafnyNlD5tGgsND5fOKwxhkvOUVrtMk78sx4zZFHJ3hPWilUvmV2tXyihE+I76csFf6JYrRzt/1FggzPd98/IwpO6PJ7w1o6vWV78K9zypeIl+zeTutLz8kqTQsV58ys1c993saPZ7amqxsZjWuZ2/QzGishjIeJx2fvT+5QbrNqLbS18sl0gwgxoa0UAFAq7OScftAEAQBAEAQBAEAQBAEAQBAEAQBAeUzBD2lpyIohlCbhJSXYxfTCyDCiONMCSHDz/Q5rKD7HuvoUWrofTL/DOSyZzvAYbz42DP32ZB28YA8DrULU1bXuXQ6HgvEfix+FN+Jf5PkeHdKiHSp5RA2lA7qIIzcq47/0KxnHKweNJ9TqtdgiQw4bP+vnzUSt7ZczXXybiVlkyYbg4EgBwLhtHzVWFb5kDX17oZx0LTPQBFhOb7zcPgVJOf5plHseYMKO0+dONajqAsLVuhny5mSeyxM18PDgHDIgEbjiFqlzJq5PB46QS/eysVtP9suG9viHottT5ke6O6LRk0my89o2kDmunr8MMehycubOycj3mRAP96O0fkYHOI5lnJab+c4xRnW9sXI0fRmB3cFo1kVKs2sRSKNPc3LzLtIwqNChTl3JdUM/ctFjSPdtLj7b8T5DU3gFU2T3svIR2xSJFazIIAgCAIAgCAIAgCAIAgCAIAgCAIAgKnpdZweCSMCLrvgeC8LDSONsJUT79DILTlnwYlW4PYatOo79oIwO8rY0pxwVSdmlu9UyYl47ZiEHtwrgRra4e007uoIOtVdtbhLB32g1kb61Nfc4ZiECC05HArUWXqRsi4sLoD8jUsO0bPnzWi2H9yI01teSBn4VHOBW6t9GY3RUoteZOaPTN+CAc2eE8MulFMRzF0WmVfSKX7uO4jWbw44+tV7HyMJLMTR9F5wRpVhGqreWXQhaFHCwyVCWUpE5AFW0O5ZQPZ9TITB7mPEaf9ovHKoaedF01Mt0Ezk74bbJL1PlkQ+8iw2UwFXcyK9GNSlb78+RG1U9lD9TWbHh1e1qn2vCyVda54L9YktedUjBo66lUameI48y30tfiz5FiUAsQgCAIAgCAIAgCAIAgCAIAgCAID4gPqAICKtceB34T6LE3ad4tj7mUaXjFm4rZDubeMpfEi/Qg9FT9dMDVdYaaq1cK02qPquiJP4fb3SXp+5ITvtKCdtX9JCW9lDOu/nrXj6GqzoRdve2fnUFqqNFr+WNGTjE3t9FPiUWo6v/AL2PPTIYs/CfVe9yLH6WTvZufqH/AI/1WqX1M26b+n92XWW1pHubmZbpWP8AVzW9vpDXQ6T+ijl9b/XZ56H/AMY/hHoFI0H1SKviP0xNY0Z/iH8KlX/SRKfqNEsH2D+L4BUeq+tF5pvpZJqOSQgCAIAgCAIAgCAID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7176" name="Picture 8" descr="http://2.bp.blogspot.com/-6VrOPE_HxUc/T-PSiGmwW2I/AAAAAAAACb0/ep3tSiKSxOw/s1600/ColorPen_200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67" y="1916831"/>
            <a:ext cx="4402965" cy="33051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Botón de acción: Hacia delante o Siguiente">
            <a:hlinkClick r:id="" action="ppaction://hlinkshowjump?jump=nextslide" highlightClick="1">
              <a:snd r:embed="rId6" name="applause.wav"/>
            </a:hlinkClick>
          </p:cNvPr>
          <p:cNvSpPr/>
          <p:nvPr/>
        </p:nvSpPr>
        <p:spPr>
          <a:xfrm>
            <a:off x="1619672" y="5222007"/>
            <a:ext cx="1584176" cy="86409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7 Botón de acción: Hacia delante o Siguiente">
            <a:hlinkClick r:id="" action="ppaction://noaction" highlightClick="1">
              <a:snd r:embed="rId7" name="wind.wav"/>
            </a:hlinkClick>
          </p:cNvPr>
          <p:cNvSpPr/>
          <p:nvPr/>
        </p:nvSpPr>
        <p:spPr>
          <a:xfrm>
            <a:off x="5974561" y="5226601"/>
            <a:ext cx="1584176" cy="85490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3034822731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Rectángulo"/>
          <p:cNvSpPr/>
          <p:nvPr/>
        </p:nvSpPr>
        <p:spPr>
          <a:xfrm>
            <a:off x="2235466" y="548680"/>
            <a:ext cx="4673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905"/>
                <a:gradFill>
                  <a:gsLst>
                    <a:gs pos="0">
                      <a:srgbClr val="B56FF4">
                        <a:shade val="20000"/>
                        <a:satMod val="200000"/>
                      </a:srgbClr>
                    </a:gs>
                    <a:gs pos="78000">
                      <a:srgbClr val="B56FF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B56FF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¡MUY BIEN!</a:t>
            </a:r>
          </a:p>
        </p:txBody>
      </p:sp>
      <p:pic>
        <p:nvPicPr>
          <p:cNvPr id="12292" name="Picture 4" descr="Dibujos animados de minions - Imagui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775860">
            <a:off x="2639937" y="1904553"/>
            <a:ext cx="4024304" cy="36194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71381475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1634862" y="764704"/>
            <a:ext cx="57438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all" dirty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</a:t>
            </a:r>
            <a:r>
              <a:rPr lang="es-ES" sz="5400" b="1" dirty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uestra</a:t>
            </a:r>
            <a:r>
              <a:rPr lang="es-ES" sz="5400" b="1" cap="all" dirty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s-ES" sz="5400" b="1" cap="all" dirty="0" err="1" smtClean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UNas</a:t>
            </a:r>
            <a:endParaRPr lang="es-ES" sz="5400" b="1" cap="all" dirty="0">
              <a:ln w="9000" cmpd="sng">
                <a:solidFill>
                  <a:srgbClr val="F47E5A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47E5A">
                      <a:shade val="20000"/>
                      <a:satMod val="245000"/>
                    </a:srgbClr>
                  </a:gs>
                  <a:gs pos="43000">
                    <a:srgbClr val="F47E5A">
                      <a:satMod val="255000"/>
                    </a:srgbClr>
                  </a:gs>
                  <a:gs pos="48000">
                    <a:srgbClr val="F47E5A">
                      <a:shade val="85000"/>
                      <a:satMod val="255000"/>
                    </a:srgbClr>
                  </a:gs>
                  <a:gs pos="100000">
                    <a:srgbClr val="F47E5A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122" name="Picture 2" descr="http://www.catedu.es/arasaac/classes/img/thumbnail.php?i=c2l6ZT0zMDAmcnV0YT0uLi8uLi9yZXBvc2l0b3Jpby9vcmlnaW5hbGVzLzcxNzYucG5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77" y="2276872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catedu.es/arasaac/classes/img/thumbnail.php?i=c2l6ZT0zMDAmcnV0YT0uLi8uLi9yZXBvc2l0b3Jpby9vcmlnaW5hbGVzLzY5NzQucG5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908" y="2259712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Botón de acción: Hacia delante o Siguiente">
            <a:hlinkClick r:id="" action="ppaction://hlinkshowjump?jump=nextslide" highlightClick="1">
              <a:snd r:embed="rId6" name="applause.wav"/>
            </a:hlinkClick>
          </p:cNvPr>
          <p:cNvSpPr/>
          <p:nvPr/>
        </p:nvSpPr>
        <p:spPr>
          <a:xfrm>
            <a:off x="6023570" y="5117212"/>
            <a:ext cx="1584176" cy="86409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5 Botón de acción: Hacia delante o Siguiente">
            <a:hlinkClick r:id="" action="ppaction://noaction" highlightClick="1">
              <a:snd r:embed="rId7" name="wind.wav"/>
            </a:hlinkClick>
          </p:cNvPr>
          <p:cNvSpPr/>
          <p:nvPr/>
        </p:nvSpPr>
        <p:spPr>
          <a:xfrm>
            <a:off x="1712550" y="5134372"/>
            <a:ext cx="1584176" cy="85490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932946727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Rectángulo"/>
          <p:cNvSpPr/>
          <p:nvPr/>
        </p:nvSpPr>
        <p:spPr>
          <a:xfrm>
            <a:off x="2235466" y="548680"/>
            <a:ext cx="4673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905"/>
                <a:gradFill>
                  <a:gsLst>
                    <a:gs pos="0">
                      <a:srgbClr val="B56FF4">
                        <a:shade val="20000"/>
                        <a:satMod val="200000"/>
                      </a:srgbClr>
                    </a:gs>
                    <a:gs pos="78000">
                      <a:srgbClr val="B56FF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B56FF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¡MUY BIEN!</a:t>
            </a:r>
          </a:p>
        </p:txBody>
      </p:sp>
      <p:pic>
        <p:nvPicPr>
          <p:cNvPr id="10244" name="Picture 4" descr="Dibujos animados de minions - Imagui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667616">
            <a:off x="2622320" y="1922722"/>
            <a:ext cx="4095742" cy="38337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71381475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Rectángulo"/>
          <p:cNvSpPr/>
          <p:nvPr/>
        </p:nvSpPr>
        <p:spPr>
          <a:xfrm>
            <a:off x="1203947" y="692696"/>
            <a:ext cx="63850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all" dirty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Muestra </a:t>
            </a:r>
            <a:r>
              <a:rPr lang="es-ES" sz="5400" b="1" cap="all" dirty="0" smtClean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unos</a:t>
            </a:r>
            <a:endParaRPr lang="es-ES" sz="5400" b="1" cap="all" dirty="0">
              <a:ln w="9000" cmpd="sng">
                <a:solidFill>
                  <a:srgbClr val="F47E5A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47E5A">
                      <a:shade val="20000"/>
                      <a:satMod val="245000"/>
                    </a:srgbClr>
                  </a:gs>
                  <a:gs pos="43000">
                    <a:srgbClr val="F47E5A">
                      <a:satMod val="255000"/>
                    </a:srgbClr>
                  </a:gs>
                  <a:gs pos="48000">
                    <a:srgbClr val="F47E5A">
                      <a:shade val="85000"/>
                      <a:satMod val="255000"/>
                    </a:srgbClr>
                  </a:gs>
                  <a:gs pos="100000">
                    <a:srgbClr val="F47E5A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146" name="Picture 2" descr="http://3.bp.blogspot.com/-TtnogKCNMI8/T4zOovoQGmI/AAAAAAAAEac/WgUQsfx325Q/s1600/Globos+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35" y="2204864"/>
            <a:ext cx="3552825" cy="35528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148" name="Picture 4" descr="http://www.catedu.es/arasaac/classes/img/thumbnail.php?i=c2l6ZT0zMDAmcnV0YT0uLi8uLi9yZXBvc2l0b3Jpby9vcmlnaW5hbGVzLzIzMTcucG5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1" y="2204863"/>
            <a:ext cx="3552825" cy="3552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Botón de acción: Hacia delante o Siguiente">
            <a:hlinkClick r:id="" action="ppaction://hlinkshowjump?jump=nextslide" highlightClick="1">
              <a:snd r:embed="rId6" name="applause.wav"/>
            </a:hlinkClick>
          </p:cNvPr>
          <p:cNvSpPr/>
          <p:nvPr/>
        </p:nvSpPr>
        <p:spPr>
          <a:xfrm>
            <a:off x="1968302" y="5757688"/>
            <a:ext cx="1584176" cy="86409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5 Botón de acción: Hacia delante o Siguiente">
            <a:hlinkClick r:id="" action="ppaction://noaction" highlightClick="1">
              <a:snd r:embed="rId7" name="wind.wav"/>
            </a:hlinkClick>
          </p:cNvPr>
          <p:cNvSpPr/>
          <p:nvPr/>
        </p:nvSpPr>
        <p:spPr>
          <a:xfrm>
            <a:off x="6141520" y="5757688"/>
            <a:ext cx="1584176" cy="85490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2213722188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Rectángulo"/>
          <p:cNvSpPr/>
          <p:nvPr/>
        </p:nvSpPr>
        <p:spPr>
          <a:xfrm>
            <a:off x="2235466" y="548680"/>
            <a:ext cx="4673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905"/>
                <a:gradFill>
                  <a:gsLst>
                    <a:gs pos="0">
                      <a:srgbClr val="B56FF4">
                        <a:shade val="20000"/>
                        <a:satMod val="200000"/>
                      </a:srgbClr>
                    </a:gs>
                    <a:gs pos="78000">
                      <a:srgbClr val="B56FF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B56FF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¡MUY BIEN!</a:t>
            </a:r>
          </a:p>
        </p:txBody>
      </p:sp>
      <p:pic>
        <p:nvPicPr>
          <p:cNvPr id="8196" name="Picture 4" descr="Dibujos animados de minions - Imagui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889152">
            <a:off x="2643174" y="1928802"/>
            <a:ext cx="3857652" cy="40481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71381475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2214627" y="764704"/>
            <a:ext cx="47147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all" dirty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</a:t>
            </a:r>
            <a:r>
              <a:rPr lang="es-ES" sz="5400" b="1" dirty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uestra</a:t>
            </a:r>
            <a:r>
              <a:rPr lang="es-ES" sz="5400" b="1" cap="all" dirty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s-ES" sz="5400" b="1" cap="all" dirty="0" smtClean="0">
                <a:ln w="9000" cmpd="sng">
                  <a:solidFill>
                    <a:srgbClr val="F47E5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47E5A">
                        <a:shade val="20000"/>
                        <a:satMod val="245000"/>
                      </a:srgbClr>
                    </a:gs>
                    <a:gs pos="43000">
                      <a:srgbClr val="F47E5A">
                        <a:satMod val="255000"/>
                      </a:srgbClr>
                    </a:gs>
                    <a:gs pos="48000">
                      <a:srgbClr val="F47E5A">
                        <a:shade val="85000"/>
                        <a:satMod val="255000"/>
                      </a:srgbClr>
                    </a:gs>
                    <a:gs pos="100000">
                      <a:srgbClr val="F47E5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UN</a:t>
            </a:r>
            <a:endParaRPr lang="es-ES" sz="5400" b="1" cap="all" dirty="0">
              <a:ln w="9000" cmpd="sng">
                <a:solidFill>
                  <a:srgbClr val="F47E5A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47E5A">
                      <a:shade val="20000"/>
                      <a:satMod val="245000"/>
                    </a:srgbClr>
                  </a:gs>
                  <a:gs pos="43000">
                    <a:srgbClr val="F47E5A">
                      <a:satMod val="255000"/>
                    </a:srgbClr>
                  </a:gs>
                  <a:gs pos="48000">
                    <a:srgbClr val="F47E5A">
                      <a:shade val="85000"/>
                      <a:satMod val="255000"/>
                    </a:srgbClr>
                  </a:gs>
                  <a:gs pos="100000">
                    <a:srgbClr val="F47E5A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8" name="Picture 6" descr="http://www.catedu.es/arasaac/classes/img/thumbnail.php?i=c2l6ZT0zMDAmcnV0YT0uLi8uLi9yZXBvc2l0b3Jpby9vcmlnaW5hbGVzLzI2ODQucG5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345492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Botón de acción: Hacia delante o Siguiente">
            <a:hlinkClick r:id="" action="ppaction://hlinkshowjump?jump=nextslide" highlightClick="1">
              <a:snd r:embed="rId5" name="applause.wav"/>
            </a:hlinkClick>
          </p:cNvPr>
          <p:cNvSpPr/>
          <p:nvPr/>
        </p:nvSpPr>
        <p:spPr>
          <a:xfrm>
            <a:off x="5712718" y="5206380"/>
            <a:ext cx="1584176" cy="86409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5 Botón de acción: Hacia delante o Siguiente">
            <a:hlinkClick r:id="" action="ppaction://noaction" highlightClick="1">
              <a:snd r:embed="rId6" name="wind.wav"/>
            </a:hlinkClick>
          </p:cNvPr>
          <p:cNvSpPr/>
          <p:nvPr/>
        </p:nvSpPr>
        <p:spPr>
          <a:xfrm>
            <a:off x="1608262" y="5202992"/>
            <a:ext cx="1584176" cy="85490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7" name="Picture 2" descr="https://encrypted-tbn3.gstatic.com/images?q=tbn:ANd9GcTsHe8EV5DkbWGz_9eu7-WGKwfhALwgYEwA0PRLnnpB4kaHE1aX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2193091"/>
            <a:ext cx="3552825" cy="31623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08926604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Rectángulo"/>
          <p:cNvSpPr/>
          <p:nvPr/>
        </p:nvSpPr>
        <p:spPr>
          <a:xfrm>
            <a:off x="2235466" y="548680"/>
            <a:ext cx="4673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905"/>
                <a:gradFill>
                  <a:gsLst>
                    <a:gs pos="0">
                      <a:srgbClr val="B56FF4">
                        <a:shade val="20000"/>
                        <a:satMod val="200000"/>
                      </a:srgbClr>
                    </a:gs>
                    <a:gs pos="78000">
                      <a:srgbClr val="B56FF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B56FF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¡MUY BIEN!</a:t>
            </a:r>
          </a:p>
        </p:txBody>
      </p:sp>
      <p:pic>
        <p:nvPicPr>
          <p:cNvPr id="6148" name="Picture 4" descr="Dibujos animados de minions - Imagui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634079">
            <a:off x="3000364" y="2000240"/>
            <a:ext cx="3952866" cy="38337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713814753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194" name="Picture 2" descr="https://encrypted-tbn3.gstatic.com/images?q=tbn:ANd9GcTsHe8EV5DkbWGz_9eu7-WGKwfhALwgYEwA0PRLnnpB4kaHE1a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04864"/>
            <a:ext cx="3552825" cy="31623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651171" y="620688"/>
            <a:ext cx="58416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Muestra una</a:t>
            </a:r>
            <a:endParaRPr lang="es-E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8196" name="Picture 4" descr="https://encrypted-tbn3.gstatic.com/images?q=tbn:ANd9GcTl9w-ZZ6_2E39OzYfhiZPCtdg_9NgNj7ZBJKa4ebVy5WXWK1D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211339"/>
            <a:ext cx="3130647" cy="31558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Botón de acción: Hacia delante o Siguiente">
            <a:hlinkClick r:id="" action="ppaction://hlinkshowjump?jump=nextslide" highlightClick="1">
              <a:snd r:embed="rId6" name="applause.wav"/>
            </a:hlinkClick>
          </p:cNvPr>
          <p:cNvSpPr/>
          <p:nvPr/>
        </p:nvSpPr>
        <p:spPr>
          <a:xfrm>
            <a:off x="6030063" y="5367165"/>
            <a:ext cx="1584176" cy="86409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5 Botón de acción: Hacia delante o Siguiente">
            <a:hlinkClick r:id="" action="ppaction://noaction" highlightClick="1">
              <a:snd r:embed="rId7" name="wind.wav"/>
            </a:hlinkClick>
          </p:cNvPr>
          <p:cNvSpPr/>
          <p:nvPr/>
        </p:nvSpPr>
        <p:spPr>
          <a:xfrm>
            <a:off x="1651171" y="5367165"/>
            <a:ext cx="1584176" cy="85490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156630506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Rectángulo"/>
          <p:cNvSpPr/>
          <p:nvPr/>
        </p:nvSpPr>
        <p:spPr>
          <a:xfrm>
            <a:off x="2235466" y="548680"/>
            <a:ext cx="4673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905"/>
                <a:gradFill>
                  <a:gsLst>
                    <a:gs pos="0">
                      <a:srgbClr val="B56FF4">
                        <a:shade val="20000"/>
                        <a:satMod val="200000"/>
                      </a:srgbClr>
                    </a:gs>
                    <a:gs pos="78000">
                      <a:srgbClr val="B56FF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B56FF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¡MUY BIEN!</a:t>
            </a:r>
          </a:p>
        </p:txBody>
      </p:sp>
      <p:pic>
        <p:nvPicPr>
          <p:cNvPr id="4100" name="Picture 4" descr="Dibujos animados de minions - Imagui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243035">
            <a:off x="2786050" y="1857364"/>
            <a:ext cx="3809990" cy="40481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713814753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3314" name="Picture 2" descr="http://us.123rf.com/400wm/400/400/kytalpa/kytalpa1210/kytalpa121000021/15913206-equipamiento-de-coser--ilustracion-de-botones-de-color-dibujo-vectori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1857365"/>
            <a:ext cx="3552825" cy="34290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187624" y="692696"/>
            <a:ext cx="63850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Muestra unos</a:t>
            </a:r>
            <a:endParaRPr lang="es-E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3316" name="Picture 4" descr="http://www.latiendadeveronia.com/img_bd/listados/1214994004-14078.jpg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4" y="1857364"/>
            <a:ext cx="3355876" cy="34099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Botón de acción: Hacia delante o Siguiente">
            <a:hlinkClick r:id="" action="ppaction://hlinkshowjump?jump=nextslide" highlightClick="1">
              <a:snd r:embed="rId6" name="applause.wav"/>
            </a:hlinkClick>
          </p:cNvPr>
          <p:cNvSpPr/>
          <p:nvPr/>
        </p:nvSpPr>
        <p:spPr>
          <a:xfrm>
            <a:off x="1567344" y="5469657"/>
            <a:ext cx="1584176" cy="8869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127461729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Rectángulo"/>
          <p:cNvSpPr/>
          <p:nvPr/>
        </p:nvSpPr>
        <p:spPr>
          <a:xfrm>
            <a:off x="2235466" y="548680"/>
            <a:ext cx="4673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905"/>
                <a:gradFill>
                  <a:gsLst>
                    <a:gs pos="0">
                      <a:srgbClr val="B56FF4">
                        <a:shade val="20000"/>
                        <a:satMod val="200000"/>
                      </a:srgbClr>
                    </a:gs>
                    <a:gs pos="78000">
                      <a:srgbClr val="B56FF4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B56FF4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¡MUY BIEN!</a:t>
            </a:r>
          </a:p>
        </p:txBody>
      </p:sp>
      <p:pic>
        <p:nvPicPr>
          <p:cNvPr id="2052" name="Picture 4" descr="Dibujos animados de minions - Imagui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100375">
            <a:off x="3071802" y="1714488"/>
            <a:ext cx="3524238" cy="39052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713814753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ondos de pantalla color pastel | Fondos para diapositivas, Fondos ...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Rectángulo"/>
          <p:cNvSpPr/>
          <p:nvPr/>
        </p:nvSpPr>
        <p:spPr>
          <a:xfrm>
            <a:off x="3771942" y="2967335"/>
            <a:ext cx="16001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FIN</a:t>
            </a:r>
            <a:endParaRPr lang="es-E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451983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TC102455596[[fn=Primavera]]</Template>
  <TotalTime>952</TotalTime>
  <Words>146</Words>
  <Application>Microsoft Office PowerPoint</Application>
  <PresentationFormat>Presentación en pantalla (4:3)</PresentationFormat>
  <Paragraphs>38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Spring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</vt:vector>
  </TitlesOfParts>
  <Company>PRIVADA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LEONIC</dc:creator>
  <cp:lastModifiedBy>ipere</cp:lastModifiedBy>
  <cp:revision>23</cp:revision>
  <dcterms:created xsi:type="dcterms:W3CDTF">2013-05-14T05:59:40Z</dcterms:created>
  <dcterms:modified xsi:type="dcterms:W3CDTF">2020-04-27T17:28:46Z</dcterms:modified>
</cp:coreProperties>
</file>