
<file path=[Content_Types].xml><?xml version="1.0" encoding="utf-8"?>
<Types xmlns="http://schemas.openxmlformats.org/package/2006/content-types">
  <Default Extension="gif" ContentType="image/gi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9" r:id="rId6"/>
    <p:sldId id="260" r:id="rId7"/>
    <p:sldId id="261" r:id="rId8"/>
    <p:sldId id="264" r:id="rId9"/>
    <p:sldId id="263" r:id="rId10"/>
    <p:sldId id="265" r:id="rId11"/>
    <p:sldId id="266" r:id="rId12"/>
    <p:sldId id="267" r:id="rId13"/>
    <p:sldId id="268" r:id="rId14"/>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7" autoAdjust="0"/>
    <p:restoredTop sz="94660"/>
  </p:normalViewPr>
  <p:slideViewPr>
    <p:cSldViewPr>
      <p:cViewPr varScale="1">
        <p:scale>
          <a:sx n="68" d="100"/>
          <a:sy n="68" d="100"/>
        </p:scale>
        <p:origin x="146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CL"/>
          </a:p>
        </p:txBody>
      </p:sp>
      <p:sp>
        <p:nvSpPr>
          <p:cNvPr id="4" name="3 Marcador de fecha"/>
          <p:cNvSpPr>
            <a:spLocks noGrp="1"/>
          </p:cNvSpPr>
          <p:nvPr>
            <p:ph type="dt" sz="half" idx="10"/>
          </p:nvPr>
        </p:nvSpPr>
        <p:spPr/>
        <p:txBody>
          <a:bodyPr/>
          <a:lstStyle/>
          <a:p>
            <a:fld id="{DDC8ACD3-1360-43DA-9CC2-2564C27AF0E8}" type="datetimeFigureOut">
              <a:rPr lang="es-CL" smtClean="0"/>
              <a:t>12-05-2020</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5516D939-FB04-4CED-B5C9-2C7E6A563401}" type="slidenum">
              <a:rPr lang="es-CL" smtClean="0"/>
              <a:t>‹Nº›</a:t>
            </a:fld>
            <a:endParaRPr lang="es-CL"/>
          </a:p>
        </p:txBody>
      </p:sp>
    </p:spTree>
    <p:extLst>
      <p:ext uri="{BB962C8B-B14F-4D97-AF65-F5344CB8AC3E}">
        <p14:creationId xmlns:p14="http://schemas.microsoft.com/office/powerpoint/2010/main" val="1984580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fecha"/>
          <p:cNvSpPr>
            <a:spLocks noGrp="1"/>
          </p:cNvSpPr>
          <p:nvPr>
            <p:ph type="dt" sz="half" idx="10"/>
          </p:nvPr>
        </p:nvSpPr>
        <p:spPr/>
        <p:txBody>
          <a:bodyPr/>
          <a:lstStyle/>
          <a:p>
            <a:fld id="{DDC8ACD3-1360-43DA-9CC2-2564C27AF0E8}" type="datetimeFigureOut">
              <a:rPr lang="es-CL" smtClean="0"/>
              <a:t>12-05-2020</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5516D939-FB04-4CED-B5C9-2C7E6A563401}" type="slidenum">
              <a:rPr lang="es-CL" smtClean="0"/>
              <a:t>‹Nº›</a:t>
            </a:fld>
            <a:endParaRPr lang="es-CL"/>
          </a:p>
        </p:txBody>
      </p:sp>
    </p:spTree>
    <p:extLst>
      <p:ext uri="{BB962C8B-B14F-4D97-AF65-F5344CB8AC3E}">
        <p14:creationId xmlns:p14="http://schemas.microsoft.com/office/powerpoint/2010/main" val="3199846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DDC8ACD3-1360-43DA-9CC2-2564C27AF0E8}" type="datetimeFigureOut">
              <a:rPr lang="es-CL" smtClean="0"/>
              <a:t>12-05-2020</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5516D939-FB04-4CED-B5C9-2C7E6A563401}" type="slidenum">
              <a:rPr lang="es-CL" smtClean="0"/>
              <a:t>‹Nº›</a:t>
            </a:fld>
            <a:endParaRPr lang="es-CL"/>
          </a:p>
        </p:txBody>
      </p:sp>
    </p:spTree>
    <p:extLst>
      <p:ext uri="{BB962C8B-B14F-4D97-AF65-F5344CB8AC3E}">
        <p14:creationId xmlns:p14="http://schemas.microsoft.com/office/powerpoint/2010/main" val="3442966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fecha"/>
          <p:cNvSpPr>
            <a:spLocks noGrp="1"/>
          </p:cNvSpPr>
          <p:nvPr>
            <p:ph type="dt" sz="half" idx="10"/>
          </p:nvPr>
        </p:nvSpPr>
        <p:spPr/>
        <p:txBody>
          <a:bodyPr/>
          <a:lstStyle/>
          <a:p>
            <a:fld id="{DDC8ACD3-1360-43DA-9CC2-2564C27AF0E8}" type="datetimeFigureOut">
              <a:rPr lang="es-CL" smtClean="0"/>
              <a:t>12-05-2020</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5516D939-FB04-4CED-B5C9-2C7E6A563401}" type="slidenum">
              <a:rPr lang="es-CL" smtClean="0"/>
              <a:t>‹Nº›</a:t>
            </a:fld>
            <a:endParaRPr lang="es-CL"/>
          </a:p>
        </p:txBody>
      </p:sp>
    </p:spTree>
    <p:extLst>
      <p:ext uri="{BB962C8B-B14F-4D97-AF65-F5344CB8AC3E}">
        <p14:creationId xmlns:p14="http://schemas.microsoft.com/office/powerpoint/2010/main" val="1249655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6 Marcador de fecha"/>
          <p:cNvSpPr>
            <a:spLocks noGrp="1"/>
          </p:cNvSpPr>
          <p:nvPr>
            <p:ph type="dt" sz="half" idx="10"/>
          </p:nvPr>
        </p:nvSpPr>
        <p:spPr/>
        <p:txBody>
          <a:bodyPr/>
          <a:lstStyle/>
          <a:p>
            <a:fld id="{DDC8ACD3-1360-43DA-9CC2-2564C27AF0E8}" type="datetimeFigureOut">
              <a:rPr lang="es-CL" smtClean="0"/>
              <a:t>12-05-2020</a:t>
            </a:fld>
            <a:endParaRPr lang="es-CL"/>
          </a:p>
        </p:txBody>
      </p:sp>
      <p:sp>
        <p:nvSpPr>
          <p:cNvPr id="8" name="7 Marcador de pie de página"/>
          <p:cNvSpPr>
            <a:spLocks noGrp="1"/>
          </p:cNvSpPr>
          <p:nvPr>
            <p:ph type="ftr" sz="quarter" idx="11"/>
          </p:nvPr>
        </p:nvSpPr>
        <p:spPr/>
        <p:txBody>
          <a:bodyPr/>
          <a:lstStyle/>
          <a:p>
            <a:endParaRPr lang="es-CL"/>
          </a:p>
        </p:txBody>
      </p:sp>
      <p:sp>
        <p:nvSpPr>
          <p:cNvPr id="9" name="8 Marcador de número de diapositiva"/>
          <p:cNvSpPr>
            <a:spLocks noGrp="1"/>
          </p:cNvSpPr>
          <p:nvPr>
            <p:ph type="sldNum" sz="quarter" idx="12"/>
          </p:nvPr>
        </p:nvSpPr>
        <p:spPr/>
        <p:txBody>
          <a:bodyPr/>
          <a:lstStyle/>
          <a:p>
            <a:fld id="{5516D939-FB04-4CED-B5C9-2C7E6A563401}" type="slidenum">
              <a:rPr lang="es-CL" smtClean="0"/>
              <a:t>‹Nº›</a:t>
            </a:fld>
            <a:endParaRPr lang="es-CL"/>
          </a:p>
        </p:txBody>
      </p:sp>
    </p:spTree>
    <p:extLst>
      <p:ext uri="{BB962C8B-B14F-4D97-AF65-F5344CB8AC3E}">
        <p14:creationId xmlns:p14="http://schemas.microsoft.com/office/powerpoint/2010/main" val="2670994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fecha"/>
          <p:cNvSpPr>
            <a:spLocks noGrp="1"/>
          </p:cNvSpPr>
          <p:nvPr>
            <p:ph type="dt" sz="half" idx="10"/>
          </p:nvPr>
        </p:nvSpPr>
        <p:spPr/>
        <p:txBody>
          <a:bodyPr/>
          <a:lstStyle/>
          <a:p>
            <a:fld id="{DDC8ACD3-1360-43DA-9CC2-2564C27AF0E8}" type="datetimeFigureOut">
              <a:rPr lang="es-CL" smtClean="0"/>
              <a:t>12-05-2020</a:t>
            </a:fld>
            <a:endParaRPr lang="es-CL"/>
          </a:p>
        </p:txBody>
      </p:sp>
      <p:sp>
        <p:nvSpPr>
          <p:cNvPr id="4" name="3 Marcador de pie de página"/>
          <p:cNvSpPr>
            <a:spLocks noGrp="1"/>
          </p:cNvSpPr>
          <p:nvPr>
            <p:ph type="ftr" sz="quarter" idx="11"/>
          </p:nvPr>
        </p:nvSpPr>
        <p:spPr/>
        <p:txBody>
          <a:bodyPr/>
          <a:lstStyle/>
          <a:p>
            <a:endParaRPr lang="es-CL"/>
          </a:p>
        </p:txBody>
      </p:sp>
      <p:sp>
        <p:nvSpPr>
          <p:cNvPr id="5" name="4 Marcador de número de diapositiva"/>
          <p:cNvSpPr>
            <a:spLocks noGrp="1"/>
          </p:cNvSpPr>
          <p:nvPr>
            <p:ph type="sldNum" sz="quarter" idx="12"/>
          </p:nvPr>
        </p:nvSpPr>
        <p:spPr/>
        <p:txBody>
          <a:bodyPr/>
          <a:lstStyle/>
          <a:p>
            <a:fld id="{5516D939-FB04-4CED-B5C9-2C7E6A563401}" type="slidenum">
              <a:rPr lang="es-CL" smtClean="0"/>
              <a:t>‹Nº›</a:t>
            </a:fld>
            <a:endParaRPr lang="es-CL"/>
          </a:p>
        </p:txBody>
      </p:sp>
    </p:spTree>
    <p:extLst>
      <p:ext uri="{BB962C8B-B14F-4D97-AF65-F5344CB8AC3E}">
        <p14:creationId xmlns:p14="http://schemas.microsoft.com/office/powerpoint/2010/main" val="3779844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DC8ACD3-1360-43DA-9CC2-2564C27AF0E8}" type="datetimeFigureOut">
              <a:rPr lang="es-CL" smtClean="0"/>
              <a:t>12-05-2020</a:t>
            </a:fld>
            <a:endParaRPr lang="es-CL"/>
          </a:p>
        </p:txBody>
      </p:sp>
      <p:sp>
        <p:nvSpPr>
          <p:cNvPr id="3" name="2 Marcador de pie de página"/>
          <p:cNvSpPr>
            <a:spLocks noGrp="1"/>
          </p:cNvSpPr>
          <p:nvPr>
            <p:ph type="ftr" sz="quarter" idx="11"/>
          </p:nvPr>
        </p:nvSpPr>
        <p:spPr/>
        <p:txBody>
          <a:bodyPr/>
          <a:lstStyle/>
          <a:p>
            <a:endParaRPr lang="es-CL"/>
          </a:p>
        </p:txBody>
      </p:sp>
      <p:sp>
        <p:nvSpPr>
          <p:cNvPr id="4" name="3 Marcador de número de diapositiva"/>
          <p:cNvSpPr>
            <a:spLocks noGrp="1"/>
          </p:cNvSpPr>
          <p:nvPr>
            <p:ph type="sldNum" sz="quarter" idx="12"/>
          </p:nvPr>
        </p:nvSpPr>
        <p:spPr/>
        <p:txBody>
          <a:bodyPr/>
          <a:lstStyle/>
          <a:p>
            <a:fld id="{5516D939-FB04-4CED-B5C9-2C7E6A563401}" type="slidenum">
              <a:rPr lang="es-CL" smtClean="0"/>
              <a:t>‹Nº›</a:t>
            </a:fld>
            <a:endParaRPr lang="es-CL"/>
          </a:p>
        </p:txBody>
      </p:sp>
    </p:spTree>
    <p:extLst>
      <p:ext uri="{BB962C8B-B14F-4D97-AF65-F5344CB8AC3E}">
        <p14:creationId xmlns:p14="http://schemas.microsoft.com/office/powerpoint/2010/main" val="3189252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DDC8ACD3-1360-43DA-9CC2-2564C27AF0E8}" type="datetimeFigureOut">
              <a:rPr lang="es-CL" smtClean="0"/>
              <a:t>12-05-2020</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5516D939-FB04-4CED-B5C9-2C7E6A563401}" type="slidenum">
              <a:rPr lang="es-CL" smtClean="0"/>
              <a:t>‹Nº›</a:t>
            </a:fld>
            <a:endParaRPr lang="es-CL"/>
          </a:p>
        </p:txBody>
      </p:sp>
    </p:spTree>
    <p:extLst>
      <p:ext uri="{BB962C8B-B14F-4D97-AF65-F5344CB8AC3E}">
        <p14:creationId xmlns:p14="http://schemas.microsoft.com/office/powerpoint/2010/main" val="126339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DDC8ACD3-1360-43DA-9CC2-2564C27AF0E8}" type="datetimeFigureOut">
              <a:rPr lang="es-CL" smtClean="0"/>
              <a:t>12-05-2020</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5516D939-FB04-4CED-B5C9-2C7E6A563401}" type="slidenum">
              <a:rPr lang="es-CL" smtClean="0"/>
              <a:t>‹Nº›</a:t>
            </a:fld>
            <a:endParaRPr lang="es-CL"/>
          </a:p>
        </p:txBody>
      </p:sp>
    </p:spTree>
    <p:extLst>
      <p:ext uri="{BB962C8B-B14F-4D97-AF65-F5344CB8AC3E}">
        <p14:creationId xmlns:p14="http://schemas.microsoft.com/office/powerpoint/2010/main" val="1419909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fecha"/>
          <p:cNvSpPr>
            <a:spLocks noGrp="1"/>
          </p:cNvSpPr>
          <p:nvPr>
            <p:ph type="dt" sz="half" idx="10"/>
          </p:nvPr>
        </p:nvSpPr>
        <p:spPr/>
        <p:txBody>
          <a:bodyPr/>
          <a:lstStyle/>
          <a:p>
            <a:fld id="{DDC8ACD3-1360-43DA-9CC2-2564C27AF0E8}" type="datetimeFigureOut">
              <a:rPr lang="es-CL" smtClean="0"/>
              <a:t>12-05-2020</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5516D939-FB04-4CED-B5C9-2C7E6A563401}" type="slidenum">
              <a:rPr lang="es-CL" smtClean="0"/>
              <a:t>‹Nº›</a:t>
            </a:fld>
            <a:endParaRPr lang="es-CL"/>
          </a:p>
        </p:txBody>
      </p:sp>
    </p:spTree>
    <p:extLst>
      <p:ext uri="{BB962C8B-B14F-4D97-AF65-F5344CB8AC3E}">
        <p14:creationId xmlns:p14="http://schemas.microsoft.com/office/powerpoint/2010/main" val="921761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fecha"/>
          <p:cNvSpPr>
            <a:spLocks noGrp="1"/>
          </p:cNvSpPr>
          <p:nvPr>
            <p:ph type="dt" sz="half" idx="10"/>
          </p:nvPr>
        </p:nvSpPr>
        <p:spPr/>
        <p:txBody>
          <a:bodyPr/>
          <a:lstStyle/>
          <a:p>
            <a:fld id="{DDC8ACD3-1360-43DA-9CC2-2564C27AF0E8}" type="datetimeFigureOut">
              <a:rPr lang="es-CL" smtClean="0"/>
              <a:t>12-05-2020</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5516D939-FB04-4CED-B5C9-2C7E6A563401}" type="slidenum">
              <a:rPr lang="es-CL" smtClean="0"/>
              <a:t>‹Nº›</a:t>
            </a:fld>
            <a:endParaRPr lang="es-CL"/>
          </a:p>
        </p:txBody>
      </p:sp>
    </p:spTree>
    <p:extLst>
      <p:ext uri="{BB962C8B-B14F-4D97-AF65-F5344CB8AC3E}">
        <p14:creationId xmlns:p14="http://schemas.microsoft.com/office/powerpoint/2010/main" val="3486973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C8ACD3-1360-43DA-9CC2-2564C27AF0E8}" type="datetimeFigureOut">
              <a:rPr lang="es-CL" smtClean="0"/>
              <a:t>12-05-2020</a:t>
            </a:fld>
            <a:endParaRPr lang="es-CL"/>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16D939-FB04-4CED-B5C9-2C7E6A563401}" type="slidenum">
              <a:rPr lang="es-CL" smtClean="0"/>
              <a:t>‹Nº›</a:t>
            </a:fld>
            <a:endParaRPr lang="es-CL"/>
          </a:p>
        </p:txBody>
      </p:sp>
    </p:spTree>
    <p:extLst>
      <p:ext uri="{BB962C8B-B14F-4D97-AF65-F5344CB8AC3E}">
        <p14:creationId xmlns:p14="http://schemas.microsoft.com/office/powerpoint/2010/main" val="4076977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gif"/><Relationship Id="rId3" Type="http://schemas.openxmlformats.org/officeDocument/2006/relationships/audio" Target="../media/media1.m4a"/><Relationship Id="rId7" Type="http://schemas.openxmlformats.org/officeDocument/2006/relationships/image" Target="../media/image3.gif"/><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gif"/><Relationship Id="rId11" Type="http://schemas.openxmlformats.org/officeDocument/2006/relationships/image" Target="../media/image7.png"/><Relationship Id="rId5" Type="http://schemas.openxmlformats.org/officeDocument/2006/relationships/image" Target="../media/image1.jpeg"/><Relationship Id="rId10" Type="http://schemas.openxmlformats.org/officeDocument/2006/relationships/image" Target="../media/image6.gif"/><Relationship Id="rId4" Type="http://schemas.openxmlformats.org/officeDocument/2006/relationships/slideLayout" Target="../slideLayouts/slideLayout7.xml"/><Relationship Id="rId9" Type="http://schemas.openxmlformats.org/officeDocument/2006/relationships/image" Target="../media/image5.gif"/></Relationships>
</file>

<file path=ppt/slides/_rels/slide2.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audio" Target="../media/media2.m4a"/><Relationship Id="rId7" Type="http://schemas.openxmlformats.org/officeDocument/2006/relationships/image" Target="../media/image9.gif"/><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5.gif"/><Relationship Id="rId5" Type="http://schemas.openxmlformats.org/officeDocument/2006/relationships/image" Target="../media/image8.jpeg"/><Relationship Id="rId10" Type="http://schemas.openxmlformats.org/officeDocument/2006/relationships/image" Target="../media/image7.png"/><Relationship Id="rId4" Type="http://schemas.openxmlformats.org/officeDocument/2006/relationships/slideLayout" Target="../slideLayouts/slideLayout7.xml"/><Relationship Id="rId9" Type="http://schemas.openxmlformats.org/officeDocument/2006/relationships/image" Target="../media/image11.gif"/></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12.gif"/><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audio" Target="../media/media4.m4a"/><Relationship Id="rId7" Type="http://schemas.openxmlformats.org/officeDocument/2006/relationships/image" Target="../media/image15.gif"/><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image" Target="../media/image14.gif"/><Relationship Id="rId5" Type="http://schemas.openxmlformats.org/officeDocument/2006/relationships/image" Target="../media/image13.jpeg"/><Relationship Id="rId10" Type="http://schemas.openxmlformats.org/officeDocument/2006/relationships/image" Target="../media/image7.png"/><Relationship Id="rId4" Type="http://schemas.openxmlformats.org/officeDocument/2006/relationships/slideLayout" Target="../slideLayouts/slideLayout7.xml"/><Relationship Id="rId9" Type="http://schemas.openxmlformats.org/officeDocument/2006/relationships/image" Target="../media/image16.gif"/></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7.png"/><Relationship Id="rId2" Type="http://schemas.microsoft.com/office/2007/relationships/media" Target="../media/media5.m4a"/><Relationship Id="rId1" Type="http://schemas.openxmlformats.org/officeDocument/2006/relationships/tags" Target="../tags/tag5.xml"/><Relationship Id="rId6" Type="http://schemas.openxmlformats.org/officeDocument/2006/relationships/image" Target="../media/image18.gif"/><Relationship Id="rId5" Type="http://schemas.openxmlformats.org/officeDocument/2006/relationships/image" Target="../media/image17.gif"/><Relationship Id="rId4"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slideLayout" Target="../slideLayouts/slideLayout7.xml"/><Relationship Id="rId7" Type="http://schemas.openxmlformats.org/officeDocument/2006/relationships/image" Target="../media/image22.gif"/><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1.gif"/><Relationship Id="rId5" Type="http://schemas.openxmlformats.org/officeDocument/2006/relationships/image" Target="../media/image20.gif"/><Relationship Id="rId10" Type="http://schemas.openxmlformats.org/officeDocument/2006/relationships/image" Target="../media/image7.png"/><Relationship Id="rId4" Type="http://schemas.openxmlformats.org/officeDocument/2006/relationships/image" Target="../media/image19.jpeg"/><Relationship Id="rId9" Type="http://schemas.openxmlformats.org/officeDocument/2006/relationships/image" Target="../media/image18.gif"/></Relationships>
</file>

<file path=ppt/slides/_rels/slide7.xml.rels><?xml version="1.0" encoding="UTF-8" standalone="yes"?>
<Relationships xmlns="http://schemas.openxmlformats.org/package/2006/relationships"><Relationship Id="rId8" Type="http://schemas.openxmlformats.org/officeDocument/2006/relationships/image" Target="../media/image26.gif"/><Relationship Id="rId13"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image" Target="../media/image25.gif"/><Relationship Id="rId12" Type="http://schemas.openxmlformats.org/officeDocument/2006/relationships/image" Target="../media/image5.gif"/><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4.gif"/><Relationship Id="rId11" Type="http://schemas.openxmlformats.org/officeDocument/2006/relationships/image" Target="../media/image29.gif"/><Relationship Id="rId5" Type="http://schemas.openxmlformats.org/officeDocument/2006/relationships/image" Target="../media/image23.gif"/><Relationship Id="rId10" Type="http://schemas.openxmlformats.org/officeDocument/2006/relationships/image" Target="../media/image28.gif"/><Relationship Id="rId4" Type="http://schemas.openxmlformats.org/officeDocument/2006/relationships/image" Target="../media/image19.jpeg"/><Relationship Id="rId9" Type="http://schemas.openxmlformats.org/officeDocument/2006/relationships/image" Target="../media/image27.gi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7.png"/><Relationship Id="rId4" Type="http://schemas.openxmlformats.org/officeDocument/2006/relationships/image" Target="../media/image12.gif"/></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image" Target="../media/image5.gif"/><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1.gif"/><Relationship Id="rId5" Type="http://schemas.openxmlformats.org/officeDocument/2006/relationships/image" Target="../media/image30.gif"/><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image" Target="../media/image5.gif"/><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0.gif"/><Relationship Id="rId5" Type="http://schemas.openxmlformats.org/officeDocument/2006/relationships/image" Target="../media/image32.gif"/><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slideLayout" Target="../slideLayouts/slideLayout7.xml"/><Relationship Id="rId7" Type="http://schemas.openxmlformats.org/officeDocument/2006/relationships/image" Target="../media/image34.gif"/><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3.gif"/><Relationship Id="rId5" Type="http://schemas.openxmlformats.org/officeDocument/2006/relationships/image" Target="../media/image32.gif"/><Relationship Id="rId10" Type="http://schemas.openxmlformats.org/officeDocument/2006/relationships/image" Target="../media/image7.png"/><Relationship Id="rId4" Type="http://schemas.openxmlformats.org/officeDocument/2006/relationships/image" Target="../media/image19.jpeg"/><Relationship Id="rId9" Type="http://schemas.openxmlformats.org/officeDocument/2006/relationships/image" Target="../media/image5.gi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7.png"/><Relationship Id="rId5" Type="http://schemas.openxmlformats.org/officeDocument/2006/relationships/image" Target="../media/image36.gif"/><Relationship Id="rId4" Type="http://schemas.openxmlformats.org/officeDocument/2006/relationships/image" Target="../media/image35.gif"/></Relationships>
</file>

<file path=ppt/slides/_rels/slide13.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slideLayout" Target="../slideLayouts/slideLayout7.xml"/><Relationship Id="rId7" Type="http://schemas.openxmlformats.org/officeDocument/2006/relationships/image" Target="../media/image39.gif"/><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8.gif"/><Relationship Id="rId5" Type="http://schemas.openxmlformats.org/officeDocument/2006/relationships/image" Target="../media/image3.gif"/><Relationship Id="rId4" Type="http://schemas.openxmlformats.org/officeDocument/2006/relationships/image" Target="../media/image37.gif"/><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https://s-media-cache-ak0.pinimg.com/originals/e2/e9/29/e2e929323136677261726c9bcae1a88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6216"/>
            <a:ext cx="9144000" cy="687421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Resultado de imagen para blanca niev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5" name="AutoShape 4" descr="Resultado de imagen para blanca niev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6" name="AutoShape 8" descr="Resultado de imagen para blanca nieve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7" name="AutoShape 10" descr="Resultado de imagen para blanca nieves"/>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9" name="AutoShape 14" descr="Resultado de imagen para PAISAJES DE CUENTOS"/>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pic>
        <p:nvPicPr>
          <p:cNvPr id="1042" name="Picture 18" descr="Resultado de imagen para GIF DEL CUENTO  DE BLANCA NIEVES"/>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3295650" y="1772816"/>
            <a:ext cx="2552700" cy="188595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Resultado de imagen para LOS 7 ENANITOS DEL CUENTO DE BLANCA NIEVES EN 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1475656" y="3501008"/>
            <a:ext cx="4762500" cy="1762126"/>
          </a:xfrm>
          <a:prstGeom prst="rect">
            <a:avLst/>
          </a:prstGeom>
          <a:noFill/>
          <a:extLst>
            <a:ext uri="{909E8E84-426E-40DD-AFC4-6F175D3DCCD1}">
              <a14:hiddenFill xmlns:a14="http://schemas.microsoft.com/office/drawing/2010/main">
                <a:solidFill>
                  <a:srgbClr val="FFFFFF"/>
                </a:solidFill>
              </a14:hiddenFill>
            </a:ext>
          </a:extLst>
        </p:spPr>
      </p:pic>
      <p:pic>
        <p:nvPicPr>
          <p:cNvPr id="10" name="9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0374" y="312738"/>
            <a:ext cx="8216081" cy="956022"/>
          </a:xfrm>
          <a:prstGeom prst="rect">
            <a:avLst/>
          </a:prstGeom>
        </p:spPr>
      </p:pic>
      <p:pic>
        <p:nvPicPr>
          <p:cNvPr id="1056" name="Picture 32" descr="Resultado de imagen para gif de mariposas animadas en movimiento"/>
          <p:cNvPicPr>
            <a:picLocks noChangeAspect="1" noChangeArrowheads="1" noCrop="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05224" y="980728"/>
            <a:ext cx="3048000" cy="297180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Resultado de imagen para gif de  de flores animadas"/>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51191" y="1268760"/>
            <a:ext cx="2143125" cy="1476375"/>
          </a:xfrm>
          <a:prstGeom prst="rect">
            <a:avLst/>
          </a:prstGeom>
          <a:noFill/>
          <a:extLst>
            <a:ext uri="{909E8E84-426E-40DD-AFC4-6F175D3DCCD1}">
              <a14:hiddenFill xmlns:a14="http://schemas.microsoft.com/office/drawing/2010/main">
                <a:solidFill>
                  <a:srgbClr val="FFFFFF"/>
                </a:solidFill>
              </a14:hiddenFill>
            </a:ext>
          </a:extLst>
        </p:spPr>
      </p:pic>
      <p:pic>
        <p:nvPicPr>
          <p:cNvPr id="2" name="Sonido grabado">
            <a:hlinkClick r:id="" action="ppaction://media"/>
            <a:extLst>
              <a:ext uri="{FF2B5EF4-FFF2-40B4-BE49-F238E27FC236}">
                <a16:creationId xmlns:a16="http://schemas.microsoft.com/office/drawing/2014/main" id="{94FF9F3F-33D1-4EAC-B0E9-7CC519249616}"/>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71655" y="6195628"/>
            <a:ext cx="609600" cy="609600"/>
          </a:xfrm>
          <a:prstGeom prst="rect">
            <a:avLst/>
          </a:prstGeom>
        </p:spPr>
      </p:pic>
    </p:spTree>
    <p:custDataLst>
      <p:tags r:id="rId1"/>
    </p:custDataLst>
    <p:extLst>
      <p:ext uri="{BB962C8B-B14F-4D97-AF65-F5344CB8AC3E}">
        <p14:creationId xmlns:p14="http://schemas.microsoft.com/office/powerpoint/2010/main" val="3452905500"/>
      </p:ext>
    </p:extLst>
  </p:cSld>
  <p:clrMapOvr>
    <a:masterClrMapping/>
  </p:clrMapOvr>
  <mc:AlternateContent xmlns:mc="http://schemas.openxmlformats.org/markup-compatibility/2006">
    <mc:Choice xmlns:p14="http://schemas.microsoft.com/office/powerpoint/2010/main" Requires="p14">
      <p:transition spd="slow" p14:dur="2000" advTm="5713"/>
    </mc:Choice>
    <mc:Fallback>
      <p:transition spd="slow" advTm="57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extLst>
    <p:ext uri="{E180D4A7-C9FB-4DFB-919C-405C955672EB}">
      <p14:showEvtLst xmlns:p14="http://schemas.microsoft.com/office/powerpoint/2010/main">
        <p14:playEvt time="1501" objId="2"/>
        <p14:stopEvt time="5481"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sultado de imagen para paisajes con castillos animado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Resultado de imagen para gif de animales animad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pic>
        <p:nvPicPr>
          <p:cNvPr id="4" name="Picture 32" descr="Resultado de imagen para gif de mariposas animadas en movimiento"/>
          <p:cNvPicPr>
            <a:picLocks noChangeAspect="1" noChangeArrowheads="1" noCrop="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67944" y="1566637"/>
            <a:ext cx="3048000" cy="297180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sultado de imagen para imagenes de arboles gif en movimiento"/>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6876256" y="2564904"/>
            <a:ext cx="2267744" cy="297180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Resultado de imagen para gif de  de flores animadas"/>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109152" y="4320982"/>
            <a:ext cx="2158592" cy="203524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n para gif de  de flores animadas"/>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155575" y="569416"/>
            <a:ext cx="3752850" cy="3990976"/>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2032000" y="3429000"/>
            <a:ext cx="5978128" cy="3108543"/>
          </a:xfrm>
          <a:prstGeom prst="rect">
            <a:avLst/>
          </a:prstGeom>
        </p:spPr>
        <p:txBody>
          <a:bodyPr wrap="square">
            <a:spAutoFit/>
          </a:bodyPr>
          <a:lstStyle/>
          <a:p>
            <a:r>
              <a:rPr lang="es-CL" sz="2800" b="1" dirty="0">
                <a:latin typeface="Adobe Fan Heiti Std B" pitchFamily="34" charset="-128"/>
                <a:ea typeface="Adobe Fan Heiti Std B" pitchFamily="34" charset="-128"/>
              </a:rPr>
              <a:t>En un lugar muy lejano vivía una hermosa princesa que se llamaba Blanca nieves . Vivía en un castillo con su madrastra, una mujer muy mala y vanidosa, que lo único que quería era ser la mujer más hermosa del reino. </a:t>
            </a:r>
          </a:p>
        </p:txBody>
      </p:sp>
      <p:pic>
        <p:nvPicPr>
          <p:cNvPr id="3" name="2">
            <a:hlinkClick r:id="" action="ppaction://media"/>
            <a:extLst>
              <a:ext uri="{FF2B5EF4-FFF2-40B4-BE49-F238E27FC236}">
                <a16:creationId xmlns:a16="http://schemas.microsoft.com/office/drawing/2014/main" id="{44A15F51-2726-4041-A02E-3806D0D22835}"/>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93774" y="6051426"/>
            <a:ext cx="609600" cy="609600"/>
          </a:xfrm>
          <a:prstGeom prst="rect">
            <a:avLst/>
          </a:prstGeom>
        </p:spPr>
      </p:pic>
    </p:spTree>
    <p:custDataLst>
      <p:tags r:id="rId1"/>
    </p:custDataLst>
    <p:extLst>
      <p:ext uri="{BB962C8B-B14F-4D97-AF65-F5344CB8AC3E}">
        <p14:creationId xmlns:p14="http://schemas.microsoft.com/office/powerpoint/2010/main" val="1372750940"/>
      </p:ext>
    </p:extLst>
  </p:cSld>
  <p:clrMapOvr>
    <a:masterClrMapping/>
  </p:clrMapOvr>
  <mc:AlternateContent xmlns:mc="http://schemas.openxmlformats.org/markup-compatibility/2006">
    <mc:Choice xmlns:p14="http://schemas.microsoft.com/office/powerpoint/2010/main" Requires="p14">
      <p:transition spd="slow" p14:dur="2000" advTm="20019"/>
    </mc:Choice>
    <mc:Fallback>
      <p:transition spd="slow" advTm="200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020" objId="3"/>
        <p14:stopEvt time="18719" objId="3"/>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www.picgifs.com/disney-gifs/disney-gifs/snow-white/disney-graphics-snow-white-415417.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80528" y="116632"/>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2 Rectángulo"/>
          <p:cNvSpPr/>
          <p:nvPr/>
        </p:nvSpPr>
        <p:spPr>
          <a:xfrm>
            <a:off x="1592796" y="3811012"/>
            <a:ext cx="5958408" cy="3046988"/>
          </a:xfrm>
          <a:prstGeom prst="rect">
            <a:avLst/>
          </a:prstGeom>
        </p:spPr>
        <p:txBody>
          <a:bodyPr wrap="square">
            <a:spAutoFit/>
          </a:bodyPr>
          <a:lstStyle/>
          <a:p>
            <a:pPr fontAlgn="base"/>
            <a:r>
              <a:rPr lang="es-CL" sz="2400" b="1" dirty="0">
                <a:solidFill>
                  <a:srgbClr val="FFFF00"/>
                </a:solidFill>
                <a:latin typeface="Adobe Fan Heiti Std B" pitchFamily="34" charset="-128"/>
                <a:ea typeface="Adobe Fan Heiti Std B" pitchFamily="34" charset="-128"/>
              </a:rPr>
              <a:t>Todos los días preguntaba a su espejo mágico quién era la más bella del reino, al que el espejo contestaba:</a:t>
            </a:r>
          </a:p>
          <a:p>
            <a:r>
              <a:rPr lang="es-CL" sz="2400" b="1" dirty="0">
                <a:solidFill>
                  <a:srgbClr val="FFFF00"/>
                </a:solidFill>
                <a:latin typeface="Adobe Fan Heiti Std B" pitchFamily="34" charset="-128"/>
                <a:ea typeface="Adobe Fan Heiti Std B" pitchFamily="34" charset="-128"/>
              </a:rPr>
              <a:t>- Tú eres la más hermosa de todas las mujeres, reina mía. El tiempo fue pasando hasta que un día el espejo mágico contestó que la más bella del reino era Blanca nieves</a:t>
            </a:r>
          </a:p>
        </p:txBody>
      </p:sp>
      <p:pic>
        <p:nvPicPr>
          <p:cNvPr id="2" name="Sonido grabado">
            <a:hlinkClick r:id="" action="ppaction://media"/>
            <a:extLst>
              <a:ext uri="{FF2B5EF4-FFF2-40B4-BE49-F238E27FC236}">
                <a16:creationId xmlns:a16="http://schemas.microsoft.com/office/drawing/2014/main" id="{4CD89C60-F591-42D9-BAC2-1C07261DD89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34400" y="6057913"/>
            <a:ext cx="609600" cy="609600"/>
          </a:xfrm>
          <a:prstGeom prst="rect">
            <a:avLst/>
          </a:prstGeom>
        </p:spPr>
      </p:pic>
    </p:spTree>
    <p:custDataLst>
      <p:tags r:id="rId1"/>
    </p:custDataLst>
    <p:extLst>
      <p:ext uri="{BB962C8B-B14F-4D97-AF65-F5344CB8AC3E}">
        <p14:creationId xmlns:p14="http://schemas.microsoft.com/office/powerpoint/2010/main" val="3104281419"/>
      </p:ext>
    </p:extLst>
  </p:cSld>
  <p:clrMapOvr>
    <a:masterClrMapping/>
  </p:clrMapOvr>
  <mc:AlternateContent xmlns:mc="http://schemas.openxmlformats.org/markup-compatibility/2006">
    <mc:Choice xmlns:p14="http://schemas.microsoft.com/office/powerpoint/2010/main" Requires="p14">
      <p:transition spd="slow" p14:dur="2000" advTm="25745"/>
    </mc:Choice>
    <mc:Fallback>
      <p:transition spd="slow" advTm="257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extLst>
    <p:ext uri="{E180D4A7-C9FB-4DFB-919C-405C955672EB}">
      <p14:showEvtLst xmlns:p14="http://schemas.microsoft.com/office/powerpoint/2010/main">
        <p14:playEvt time="1485" objId="2"/>
        <p14:stopEvt time="25745" objId="2"/>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bp.blogspot.com/-jHE6-wwut_Y/TwEi3N8263I/AAAAAAAAAbQ/yLReW1C1A_s/s1600/1b5ef6b5497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97"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Resultado de imagen para imagenes de gif de cazador animados"/>
          <p:cNvPicPr>
            <a:picLocks noChangeAspect="1" noChangeArrowheads="1" noCrop="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17149" y="2132856"/>
            <a:ext cx="2425717" cy="40324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ultado de imagen para imagenes de gif de blancanieves animados"/>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123727" y="2420888"/>
            <a:ext cx="1800201" cy="33123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2" descr="Resultado de imagen para gif de mariposas animadas en movimiento"/>
          <p:cNvPicPr>
            <a:picLocks noChangeAspect="1" noChangeArrowheads="1" noCrop="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96136" y="1484784"/>
            <a:ext cx="3048000" cy="29718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Resultado de imagen para gif de jabali animado"/>
          <p:cNvPicPr>
            <a:picLocks noChangeAspect="1" noChangeArrowheads="1" noCrop="1"/>
          </p:cNvPicPr>
          <p:nvPr/>
        </p:nvPicPr>
        <p:blipFill>
          <a:blip r:embed="rId9">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660233" y="3717032"/>
            <a:ext cx="1656184" cy="1936229"/>
          </a:xfrm>
          <a:prstGeom prst="rect">
            <a:avLst/>
          </a:prstGeom>
          <a:noFill/>
          <a:extLst>
            <a:ext uri="{909E8E84-426E-40DD-AFC4-6F175D3DCCD1}">
              <a14:hiddenFill xmlns:a14="http://schemas.microsoft.com/office/drawing/2010/main">
                <a:solidFill>
                  <a:srgbClr val="FFFFFF"/>
                </a:solidFill>
              </a14:hiddenFill>
            </a:ext>
          </a:extLst>
        </p:spPr>
      </p:pic>
      <p:sp>
        <p:nvSpPr>
          <p:cNvPr id="3" name="2 Rectángulo"/>
          <p:cNvSpPr/>
          <p:nvPr/>
        </p:nvSpPr>
        <p:spPr>
          <a:xfrm>
            <a:off x="1547664" y="192122"/>
            <a:ext cx="6264695" cy="4154984"/>
          </a:xfrm>
          <a:prstGeom prst="rect">
            <a:avLst/>
          </a:prstGeom>
        </p:spPr>
        <p:txBody>
          <a:bodyPr wrap="square">
            <a:spAutoFit/>
          </a:bodyPr>
          <a:lstStyle/>
          <a:p>
            <a:pPr fontAlgn="base"/>
            <a:r>
              <a:rPr lang="es-CL" sz="2400" b="1" dirty="0">
                <a:solidFill>
                  <a:schemeClr val="bg1"/>
                </a:solidFill>
                <a:latin typeface="Arial Black" panose="020B0A04020102020204" pitchFamily="34" charset="0"/>
                <a:ea typeface="Adobe Fan Heiti Std B" pitchFamily="34" charset="-128"/>
              </a:rPr>
              <a:t>La reina, llena de furia y de rabia, ordenó a un cazador que llevase a Blanca nieves al bosque y que la matara. Y como prueba traería su corazón en un cofre. El cazador llevó a Blancanieves al bosque pero cuando allí llegaron él sintió lástima de la joven y le aconsejó que se marchara muy lejos del castillo, llevando en el cofre el corazón de un jabalí</a:t>
            </a:r>
            <a:endParaRPr lang="es-CL" dirty="0">
              <a:solidFill>
                <a:schemeClr val="bg1"/>
              </a:solidFill>
            </a:endParaRPr>
          </a:p>
        </p:txBody>
      </p:sp>
      <p:pic>
        <p:nvPicPr>
          <p:cNvPr id="5" name="Sonido grabado">
            <a:hlinkClick r:id="" action="ppaction://media"/>
            <a:extLst>
              <a:ext uri="{FF2B5EF4-FFF2-40B4-BE49-F238E27FC236}">
                <a16:creationId xmlns:a16="http://schemas.microsoft.com/office/drawing/2014/main" id="{7D143469-C870-4574-85FB-1AD0C2585856}"/>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500503" y="6188612"/>
            <a:ext cx="609600" cy="609600"/>
          </a:xfrm>
          <a:prstGeom prst="rect">
            <a:avLst/>
          </a:prstGeom>
        </p:spPr>
      </p:pic>
    </p:spTree>
    <p:custDataLst>
      <p:tags r:id="rId1"/>
    </p:custDataLst>
    <p:extLst>
      <p:ext uri="{BB962C8B-B14F-4D97-AF65-F5344CB8AC3E}">
        <p14:creationId xmlns:p14="http://schemas.microsoft.com/office/powerpoint/2010/main" val="798825460"/>
      </p:ext>
    </p:extLst>
  </p:cSld>
  <p:clrMapOvr>
    <a:masterClrMapping/>
  </p:clrMapOvr>
  <mc:AlternateContent xmlns:mc="http://schemas.openxmlformats.org/markup-compatibility/2006">
    <mc:Choice xmlns:p14="http://schemas.microsoft.com/office/powerpoint/2010/main" Requires="p14">
      <p:transition spd="slow" p14:dur="2000" advTm="33546"/>
    </mc:Choice>
    <mc:Fallback>
      <p:transition spd="slow" advTm="335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6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1804" objId="5"/>
        <p14:stopEvt time="32526" objId="5"/>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m.gifanimados.com/Gifs-Walt-Disney/Animaciones-Peliculas-Walt-Disney/Blanca-Nieves-7-Enanitos/Blancanieves/Blancanieves-Asustada-84114.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sultado de imagen para gif de  de mariposas de flores  animadas"/>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475656" y="1809749"/>
            <a:ext cx="4305300" cy="1619251"/>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347864" y="423421"/>
            <a:ext cx="4572000" cy="923330"/>
          </a:xfrm>
          <a:prstGeom prst="rect">
            <a:avLst/>
          </a:prstGeom>
        </p:spPr>
        <p:txBody>
          <a:bodyPr>
            <a:spAutoFit/>
          </a:bodyPr>
          <a:lstStyle/>
          <a:p>
            <a:r>
              <a:rPr lang="es-CL" dirty="0">
                <a:solidFill>
                  <a:schemeClr val="bg1"/>
                </a:solidFill>
                <a:latin typeface="Adobe Fan Heiti Std B" pitchFamily="34" charset="-128"/>
                <a:ea typeface="Adobe Fan Heiti Std B" pitchFamily="34" charset="-128"/>
              </a:rPr>
              <a:t>Blancanieves, al verse sola, sintió mucho miedo porque tuvo que pasar la noche andando por la oscuridad del bosque</a:t>
            </a:r>
          </a:p>
        </p:txBody>
      </p:sp>
      <p:pic>
        <p:nvPicPr>
          <p:cNvPr id="3" name="5">
            <a:hlinkClick r:id="" action="ppaction://media"/>
            <a:extLst>
              <a:ext uri="{FF2B5EF4-FFF2-40B4-BE49-F238E27FC236}">
                <a16:creationId xmlns:a16="http://schemas.microsoft.com/office/drawing/2014/main" id="{DC4E5D92-3F7C-42D0-81D6-33C7FB54F90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8424" y="6021288"/>
            <a:ext cx="609600" cy="609600"/>
          </a:xfrm>
          <a:prstGeom prst="rect">
            <a:avLst/>
          </a:prstGeom>
        </p:spPr>
      </p:pic>
    </p:spTree>
    <p:custDataLst>
      <p:tags r:id="rId1"/>
    </p:custDataLst>
    <p:extLst>
      <p:ext uri="{BB962C8B-B14F-4D97-AF65-F5344CB8AC3E}">
        <p14:creationId xmlns:p14="http://schemas.microsoft.com/office/powerpoint/2010/main" val="1438439840"/>
      </p:ext>
    </p:extLst>
  </p:cSld>
  <p:clrMapOvr>
    <a:masterClrMapping/>
  </p:clrMapOvr>
  <mc:AlternateContent xmlns:mc="http://schemas.openxmlformats.org/markup-compatibility/2006">
    <mc:Choice xmlns:p14="http://schemas.microsoft.com/office/powerpoint/2010/main" Requires="p14">
      <p:transition spd="slow" p14:dur="2000" advTm="5119"/>
    </mc:Choice>
    <mc:Fallback>
      <p:transition spd="slow" advTm="51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mute="1">
                <p:cTn id="7"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374" objId="3"/>
        <p14:stopEvt time="5119" objId="3"/>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sultado de imagen para paisajes infantil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sultado de imagen para imagenes de gif de blancanieves animados"/>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238250" y="3657599"/>
            <a:ext cx="3333750" cy="320040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sultado de imagen para imagenes de gif de animales del bosque animados"/>
          <p:cNvPicPr>
            <a:picLocks noChangeAspect="1" noChangeArrowheads="1" noCrop="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80312" y="4869160"/>
            <a:ext cx="1428750" cy="12763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sultado de imagen para imagenes de gif de animales del bosque animado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0528" y="5013176"/>
            <a:ext cx="2095500" cy="15525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2" descr="Resultado de imagen para gif de mariposas animadas en movimiento"/>
          <p:cNvPicPr>
            <a:picLocks noChangeAspect="1" noChangeArrowheads="1" noCrop="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27984" y="2420888"/>
            <a:ext cx="3048000" cy="297180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Resultado de imagen para gif de  de mariposas de flores  animadas"/>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184308" y="1412776"/>
            <a:ext cx="4305300" cy="1619251"/>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867222" y="476672"/>
            <a:ext cx="6297066" cy="2031325"/>
          </a:xfrm>
          <a:prstGeom prst="rect">
            <a:avLst/>
          </a:prstGeom>
        </p:spPr>
        <p:txBody>
          <a:bodyPr wrap="square">
            <a:spAutoFit/>
          </a:bodyPr>
          <a:lstStyle/>
          <a:p>
            <a:r>
              <a:rPr lang="es-CL" b="1" dirty="0">
                <a:latin typeface="Arial Black" panose="020B0A04020102020204" pitchFamily="34" charset="0"/>
                <a:ea typeface="Adobe Fan Heiti Std B" pitchFamily="34" charset="-128"/>
              </a:rPr>
              <a:t>Al amanecer, descubrió una preciosa casita. Entro sin pensarlo dos veces. Los muebles y objetos de la casita eran pequeñísimos. Había siete platitos en la mesa, siete vasitos, y siete camitas en la alcoba, dónde </a:t>
            </a:r>
            <a:r>
              <a:rPr lang="es-CL" b="1" dirty="0" err="1">
                <a:latin typeface="Arial Black" panose="020B0A04020102020204" pitchFamily="34" charset="0"/>
                <a:ea typeface="Adobe Fan Heiti Std B" pitchFamily="34" charset="-128"/>
              </a:rPr>
              <a:t>Blancanieves</a:t>
            </a:r>
            <a:r>
              <a:rPr lang="es-CL" b="1" dirty="0">
                <a:latin typeface="Arial Black" panose="020B0A04020102020204" pitchFamily="34" charset="0"/>
                <a:ea typeface="Adobe Fan Heiti Std B" pitchFamily="34" charset="-128"/>
              </a:rPr>
              <a:t>, después de juntarlas, se acostó quedando profundamente dormida durante todo el día</a:t>
            </a:r>
          </a:p>
        </p:txBody>
      </p:sp>
      <p:pic>
        <p:nvPicPr>
          <p:cNvPr id="3" name="Sonido grabado">
            <a:hlinkClick r:id="" action="ppaction://media"/>
            <a:extLst>
              <a:ext uri="{FF2B5EF4-FFF2-40B4-BE49-F238E27FC236}">
                <a16:creationId xmlns:a16="http://schemas.microsoft.com/office/drawing/2014/main" id="{B6B9AF1C-CED9-42F9-849D-397DC321776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494211" y="6196955"/>
            <a:ext cx="609600" cy="609600"/>
          </a:xfrm>
          <a:prstGeom prst="rect">
            <a:avLst/>
          </a:prstGeom>
        </p:spPr>
      </p:pic>
    </p:spTree>
    <p:extLst>
      <p:ext uri="{BB962C8B-B14F-4D97-AF65-F5344CB8AC3E}">
        <p14:creationId xmlns:p14="http://schemas.microsoft.com/office/powerpoint/2010/main" val="1795464230"/>
      </p:ext>
    </p:extLst>
  </p:cSld>
  <p:clrMapOvr>
    <a:masterClrMapping/>
  </p:clrMapOvr>
  <mc:AlternateContent xmlns:mc="http://schemas.openxmlformats.org/markup-compatibility/2006">
    <mc:Choice xmlns:p14="http://schemas.microsoft.com/office/powerpoint/2010/main" Requires="p14">
      <p:transition spd="slow" p14:dur="2000" advTm="10560"/>
    </mc:Choice>
    <mc:Fallback>
      <p:transition spd="slow" advTm="105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2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esultado de imagen para paisajes infantil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6877"/>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Resultado de imagen para imagenes de gif de  blancanieves animados"/>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436096" y="3515169"/>
            <a:ext cx="1728192" cy="231380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n para imagenes de gif de  blancanieves animados"/>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259632" y="3866808"/>
            <a:ext cx="1080120" cy="194421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Resultado de imagen para imagenes de gif de  del los siete enanitos animados"/>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246421" y="3417025"/>
            <a:ext cx="1066800" cy="210020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esultado de imagen para imagenes de gif de  del los siete enanitos animados"/>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7464050" y="3625820"/>
            <a:ext cx="1390196" cy="1904973"/>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Resultado de imagen para imagenes de gif de  del los siete enanitos animados"/>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73548" y="3886974"/>
            <a:ext cx="1628775" cy="1924051"/>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Resultado de imagen para imagenes de gif de  del los siete enanitos animados"/>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3313222" y="3392124"/>
            <a:ext cx="1402794" cy="2138670"/>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Resultado de imagen para imagenes de gif de  del los siete enanitos animados"/>
          <p:cNvPicPr>
            <a:picLocks noChangeAspect="1" noChangeArrowheads="1" noCrop="1"/>
          </p:cNvPicPr>
          <p:nvPr/>
        </p:nvPicPr>
        <p:blipFill>
          <a:blip r:embed="rId11">
            <a:extLst>
              <a:ext uri="{28A0092B-C50C-407E-A947-70E740481C1C}">
                <a14:useLocalDpi xmlns:a14="http://schemas.microsoft.com/office/drawing/2010/main" val="0"/>
              </a:ext>
            </a:extLst>
          </a:blip>
          <a:srcRect/>
          <a:stretch>
            <a:fillRect/>
          </a:stretch>
        </p:blipFill>
        <p:spPr bwMode="auto">
          <a:xfrm>
            <a:off x="4427984" y="3886975"/>
            <a:ext cx="1008112" cy="21608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2" descr="Resultado de imagen para gif de mariposas animadas en movimiento"/>
          <p:cNvPicPr>
            <a:picLocks noChangeAspect="1" noChangeArrowheads="1" noCrop="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20982" y="615894"/>
            <a:ext cx="3048000" cy="2971801"/>
          </a:xfrm>
          <a:prstGeom prst="rect">
            <a:avLst/>
          </a:prstGeom>
          <a:noFill/>
          <a:extLst>
            <a:ext uri="{909E8E84-426E-40DD-AFC4-6F175D3DCCD1}">
              <a14:hiddenFill xmlns:a14="http://schemas.microsoft.com/office/drawing/2010/main">
                <a:solidFill>
                  <a:srgbClr val="FFFFFF"/>
                </a:solidFill>
              </a14:hiddenFill>
            </a:ext>
          </a:extLst>
        </p:spPr>
      </p:pic>
      <p:sp>
        <p:nvSpPr>
          <p:cNvPr id="3" name="2 Rectángulo"/>
          <p:cNvSpPr/>
          <p:nvPr/>
        </p:nvSpPr>
        <p:spPr>
          <a:xfrm>
            <a:off x="428966" y="534140"/>
            <a:ext cx="6591306" cy="2031325"/>
          </a:xfrm>
          <a:prstGeom prst="rect">
            <a:avLst/>
          </a:prstGeom>
        </p:spPr>
        <p:txBody>
          <a:bodyPr wrap="square">
            <a:spAutoFit/>
          </a:bodyPr>
          <a:lstStyle/>
          <a:p>
            <a:r>
              <a:rPr lang="es-CL" b="1" dirty="0">
                <a:solidFill>
                  <a:srgbClr val="FFFF00"/>
                </a:solidFill>
                <a:latin typeface="Adobe Fan Heiti Std B" pitchFamily="34" charset="-128"/>
                <a:ea typeface="Adobe Fan Heiti Std B" pitchFamily="34" charset="-128"/>
              </a:rPr>
              <a:t>Al atardecer, llegaron los dueños de la casa. Eran siete enanitos que trabajaban en unas minas. Se quedaron admirados al descubrir a </a:t>
            </a:r>
            <a:r>
              <a:rPr lang="es-CL" b="1" dirty="0" err="1">
                <a:solidFill>
                  <a:srgbClr val="FFFF00"/>
                </a:solidFill>
                <a:latin typeface="Adobe Fan Heiti Std B" pitchFamily="34" charset="-128"/>
                <a:ea typeface="Adobe Fan Heiti Std B" pitchFamily="34" charset="-128"/>
              </a:rPr>
              <a:t>Blancanieves</a:t>
            </a:r>
            <a:r>
              <a:rPr lang="es-CL" b="1" dirty="0">
                <a:solidFill>
                  <a:srgbClr val="FFFF00"/>
                </a:solidFill>
                <a:latin typeface="Adobe Fan Heiti Std B" pitchFamily="34" charset="-128"/>
                <a:ea typeface="Adobe Fan Heiti Std B" pitchFamily="34" charset="-128"/>
              </a:rPr>
              <a:t>. Ella les contó toda su triste historia y los enanitos la abrazaron y suplicaron a la niña que se quedase con ellos. </a:t>
            </a:r>
            <a:r>
              <a:rPr lang="es-CL" b="1" dirty="0" err="1">
                <a:solidFill>
                  <a:srgbClr val="FFFF00"/>
                </a:solidFill>
                <a:latin typeface="Adobe Fan Heiti Std B" pitchFamily="34" charset="-128"/>
                <a:ea typeface="Adobe Fan Heiti Std B" pitchFamily="34" charset="-128"/>
              </a:rPr>
              <a:t>Blancanieves</a:t>
            </a:r>
            <a:r>
              <a:rPr lang="es-CL" b="1" dirty="0">
                <a:solidFill>
                  <a:srgbClr val="FFFF00"/>
                </a:solidFill>
                <a:latin typeface="Adobe Fan Heiti Std B" pitchFamily="34" charset="-128"/>
                <a:ea typeface="Adobe Fan Heiti Std B" pitchFamily="34" charset="-128"/>
              </a:rPr>
              <a:t> aceptó y se quedó a vivir con ellos. Eran muy felices</a:t>
            </a:r>
          </a:p>
        </p:txBody>
      </p:sp>
      <p:pic>
        <p:nvPicPr>
          <p:cNvPr id="4" name="Sonido grabado">
            <a:hlinkClick r:id="" action="ppaction://media"/>
            <a:extLst>
              <a:ext uri="{FF2B5EF4-FFF2-40B4-BE49-F238E27FC236}">
                <a16:creationId xmlns:a16="http://schemas.microsoft.com/office/drawing/2014/main" id="{AB979050-AB5B-415B-80DE-9CADCDE8141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8308853" y="6035516"/>
            <a:ext cx="609600" cy="609600"/>
          </a:xfrm>
          <a:prstGeom prst="rect">
            <a:avLst/>
          </a:prstGeom>
        </p:spPr>
      </p:pic>
    </p:spTree>
    <p:extLst>
      <p:ext uri="{BB962C8B-B14F-4D97-AF65-F5344CB8AC3E}">
        <p14:creationId xmlns:p14="http://schemas.microsoft.com/office/powerpoint/2010/main" val="26948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9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www.picgifs.com/disney-gifs/disney-gifs/snow-white/disney-graphics-snow-white-415417.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68560" y="0"/>
            <a:ext cx="9793088" cy="6597352"/>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1907704" y="3933056"/>
            <a:ext cx="4572000" cy="1754326"/>
          </a:xfrm>
          <a:prstGeom prst="rect">
            <a:avLst/>
          </a:prstGeom>
        </p:spPr>
        <p:txBody>
          <a:bodyPr>
            <a:spAutoFit/>
          </a:bodyPr>
          <a:lstStyle/>
          <a:p>
            <a:r>
              <a:rPr lang="es-CL" b="1" dirty="0">
                <a:solidFill>
                  <a:schemeClr val="bg1"/>
                </a:solidFill>
                <a:latin typeface="Arial Black" panose="020B0A04020102020204" pitchFamily="34" charset="0"/>
                <a:ea typeface="Adobe Fan Heiti Std B" pitchFamily="34" charset="-128"/>
              </a:rPr>
              <a:t>Mientras tanto, en el castillo, la reina se puso otra vez muy furiosa al descubrir, a través de su espejo mágico, que </a:t>
            </a:r>
            <a:r>
              <a:rPr lang="es-CL" b="1" dirty="0" err="1">
                <a:solidFill>
                  <a:schemeClr val="bg1"/>
                </a:solidFill>
                <a:latin typeface="Arial Black" panose="020B0A04020102020204" pitchFamily="34" charset="0"/>
                <a:ea typeface="Adobe Fan Heiti Std B" pitchFamily="34" charset="-128"/>
              </a:rPr>
              <a:t>Blancanieves</a:t>
            </a:r>
            <a:r>
              <a:rPr lang="es-CL" b="1" dirty="0">
                <a:solidFill>
                  <a:schemeClr val="bg1"/>
                </a:solidFill>
                <a:latin typeface="Arial Black" panose="020B0A04020102020204" pitchFamily="34" charset="0"/>
                <a:ea typeface="Adobe Fan Heiti Std B" pitchFamily="34" charset="-128"/>
              </a:rPr>
              <a:t> todavía vivía y que aún era la más bella del reino</a:t>
            </a:r>
          </a:p>
        </p:txBody>
      </p:sp>
      <p:pic>
        <p:nvPicPr>
          <p:cNvPr id="3" name="Sonido grabado">
            <a:hlinkClick r:id="" action="ppaction://media"/>
            <a:extLst>
              <a:ext uri="{FF2B5EF4-FFF2-40B4-BE49-F238E27FC236}">
                <a16:creationId xmlns:a16="http://schemas.microsoft.com/office/drawing/2014/main" id="{1885FC92-031F-40AD-AD48-3E6DA073BD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8424" y="6054574"/>
            <a:ext cx="609600" cy="609600"/>
          </a:xfrm>
          <a:prstGeom prst="rect">
            <a:avLst/>
          </a:prstGeom>
        </p:spPr>
      </p:pic>
    </p:spTree>
    <p:extLst>
      <p:ext uri="{BB962C8B-B14F-4D97-AF65-F5344CB8AC3E}">
        <p14:creationId xmlns:p14="http://schemas.microsoft.com/office/powerpoint/2010/main" val="172107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esultado de imagen para paisajes infantil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046"/>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sultado de imagen para imagenes de gif de  la bruja de blanca nieves animados"/>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464046"/>
            <a:ext cx="190500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Resultado de imagen para imagenes de gif de  la bruja de blanca nieves animados"/>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907704" y="3645024"/>
            <a:ext cx="3067050" cy="23336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2" descr="Resultado de imagen para gif de mariposas animadas en movimiento"/>
          <p:cNvPicPr>
            <a:picLocks noChangeAspect="1" noChangeArrowheads="1" noCrop="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96136" y="1484784"/>
            <a:ext cx="3048000" cy="2971801"/>
          </a:xfrm>
          <a:prstGeom prst="rect">
            <a:avLst/>
          </a:prstGeom>
          <a:noFill/>
          <a:extLst>
            <a:ext uri="{909E8E84-426E-40DD-AFC4-6F175D3DCCD1}">
              <a14:hiddenFill xmlns:a14="http://schemas.microsoft.com/office/drawing/2010/main">
                <a:solidFill>
                  <a:srgbClr val="FFFFFF"/>
                </a:solidFill>
              </a14:hiddenFill>
            </a:ext>
          </a:extLst>
        </p:spPr>
      </p:pic>
      <p:sp>
        <p:nvSpPr>
          <p:cNvPr id="3" name="2 Rectángulo"/>
          <p:cNvSpPr/>
          <p:nvPr/>
        </p:nvSpPr>
        <p:spPr>
          <a:xfrm>
            <a:off x="167680" y="1287881"/>
            <a:ext cx="5328592" cy="923330"/>
          </a:xfrm>
          <a:prstGeom prst="rect">
            <a:avLst/>
          </a:prstGeom>
        </p:spPr>
        <p:txBody>
          <a:bodyPr wrap="square">
            <a:spAutoFit/>
          </a:bodyPr>
          <a:lstStyle/>
          <a:p>
            <a:r>
              <a:rPr lang="es-CL" b="1" dirty="0">
                <a:solidFill>
                  <a:srgbClr val="FFFF00"/>
                </a:solidFill>
                <a:latin typeface="Adobe Fan Heiti Std B" pitchFamily="34" charset="-128"/>
                <a:ea typeface="Adobe Fan Heiti Std B" pitchFamily="34" charset="-128"/>
              </a:rPr>
              <a:t>La malvada bruja </a:t>
            </a:r>
            <a:r>
              <a:rPr lang="es-CL" b="1" dirty="0" err="1">
                <a:solidFill>
                  <a:srgbClr val="FFFF00"/>
                </a:solidFill>
                <a:latin typeface="Adobe Fan Heiti Std B" pitchFamily="34" charset="-128"/>
                <a:ea typeface="Adobe Fan Heiti Std B" pitchFamily="34" charset="-128"/>
              </a:rPr>
              <a:t>vió</a:t>
            </a:r>
            <a:r>
              <a:rPr lang="es-CL" b="1" dirty="0">
                <a:solidFill>
                  <a:srgbClr val="FFFF00"/>
                </a:solidFill>
                <a:latin typeface="Adobe Fan Heiti Std B" pitchFamily="34" charset="-128"/>
                <a:ea typeface="Adobe Fan Heiti Std B" pitchFamily="34" charset="-128"/>
              </a:rPr>
              <a:t> en su bolita de cristal como blanca nieves estaba viva y feliz junto a los siete enanitos</a:t>
            </a:r>
          </a:p>
        </p:txBody>
      </p:sp>
      <p:pic>
        <p:nvPicPr>
          <p:cNvPr id="4" name="Sonido grabado">
            <a:hlinkClick r:id="" action="ppaction://media"/>
            <a:extLst>
              <a:ext uri="{FF2B5EF4-FFF2-40B4-BE49-F238E27FC236}">
                <a16:creationId xmlns:a16="http://schemas.microsoft.com/office/drawing/2014/main" id="{5F54F93E-1648-420D-A1C5-1D08BE51FCB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92197" y="6213354"/>
            <a:ext cx="609600" cy="609600"/>
          </a:xfrm>
          <a:prstGeom prst="rect">
            <a:avLst/>
          </a:prstGeom>
        </p:spPr>
      </p:pic>
    </p:spTree>
    <p:extLst>
      <p:ext uri="{BB962C8B-B14F-4D97-AF65-F5344CB8AC3E}">
        <p14:creationId xmlns:p14="http://schemas.microsoft.com/office/powerpoint/2010/main" val="4180556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sultado de imagen para paisajes infantil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046"/>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esultado de imagen para imagenes de gif de  la bruja de blanca nieves animados"/>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508104" y="3290900"/>
            <a:ext cx="1656184" cy="218045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esultado de imagen para imagenes de gif de  la bruja de blanca nieves animados"/>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385340" y="3383280"/>
            <a:ext cx="3333750" cy="32004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2" descr="Resultado de imagen para gif de mariposas animadas en movimiento"/>
          <p:cNvPicPr>
            <a:picLocks noChangeAspect="1" noChangeArrowheads="1" noCrop="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1651" y="1792356"/>
            <a:ext cx="3048000" cy="2971801"/>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1331640" y="1505568"/>
            <a:ext cx="4572000" cy="1200329"/>
          </a:xfrm>
          <a:prstGeom prst="rect">
            <a:avLst/>
          </a:prstGeom>
        </p:spPr>
        <p:txBody>
          <a:bodyPr>
            <a:spAutoFit/>
          </a:bodyPr>
          <a:lstStyle/>
          <a:p>
            <a:r>
              <a:rPr lang="es-CL" dirty="0">
                <a:solidFill>
                  <a:srgbClr val="FFFF00"/>
                </a:solidFill>
                <a:latin typeface="Arial Black" panose="020B0A04020102020204" pitchFamily="34" charset="0"/>
                <a:ea typeface="Adobe Fan Heiti Std B" pitchFamily="34" charset="-128"/>
              </a:rPr>
              <a:t>Furiosa y vengativa, la cruel madrastra se disfrazó de una inocente viejecita y partió hacia la casita del bosque.</a:t>
            </a:r>
          </a:p>
        </p:txBody>
      </p:sp>
      <p:pic>
        <p:nvPicPr>
          <p:cNvPr id="5" name="Sonido grabado">
            <a:hlinkClick r:id="" action="ppaction://media"/>
            <a:extLst>
              <a:ext uri="{FF2B5EF4-FFF2-40B4-BE49-F238E27FC236}">
                <a16:creationId xmlns:a16="http://schemas.microsoft.com/office/drawing/2014/main" id="{4E3C0D32-F42A-4BA7-9FE9-18B78EF43FA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6416" y="6216501"/>
            <a:ext cx="609600" cy="609600"/>
          </a:xfrm>
          <a:prstGeom prst="rect">
            <a:avLst/>
          </a:prstGeom>
        </p:spPr>
      </p:pic>
    </p:spTree>
    <p:extLst>
      <p:ext uri="{BB962C8B-B14F-4D97-AF65-F5344CB8AC3E}">
        <p14:creationId xmlns:p14="http://schemas.microsoft.com/office/powerpoint/2010/main" val="340331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6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esultado de imagen para paisajes infantil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Resultado de imagen para imagenes de gif de  la bruja de blanca nieves animados"/>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51520" y="2852936"/>
            <a:ext cx="1656184" cy="297254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sultado de imagen para imagenes de gif de frutas animados"/>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16116" y="2636912"/>
            <a:ext cx="792087" cy="10081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sultado de imagen para imagenes de gif de blancanieves animados"/>
          <p:cNvPicPr>
            <a:picLocks noChangeAspect="1" noChangeArrowheads="1" noCrop="1"/>
          </p:cNvPicPr>
          <p:nvPr/>
        </p:nvPicPr>
        <p:blipFill>
          <a:blip r:embed="rId7">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5582994" y="2317615"/>
            <a:ext cx="2592288" cy="40481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Resultado de imagen para imagenes de gif de animales del bosque animados"/>
          <p:cNvPicPr>
            <a:picLocks noChangeAspect="1" noChangeArrowheads="1" noCrop="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11036" y="5373216"/>
            <a:ext cx="1428750" cy="12763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2" descr="Resultado de imagen para gif de mariposas animadas en movimiento"/>
          <p:cNvPicPr>
            <a:picLocks noChangeAspect="1" noChangeArrowheads="1" noCrop="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65519" y="1485688"/>
            <a:ext cx="3048000" cy="2971801"/>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611560" y="517915"/>
            <a:ext cx="5112568" cy="2031325"/>
          </a:xfrm>
          <a:prstGeom prst="rect">
            <a:avLst/>
          </a:prstGeom>
        </p:spPr>
        <p:txBody>
          <a:bodyPr wrap="square">
            <a:spAutoFit/>
          </a:bodyPr>
          <a:lstStyle/>
          <a:p>
            <a:r>
              <a:rPr lang="es-CL" b="1" dirty="0">
                <a:solidFill>
                  <a:srgbClr val="FFFF00"/>
                </a:solidFill>
                <a:latin typeface="Arial Black" panose="020B0A04020102020204" pitchFamily="34" charset="0"/>
                <a:ea typeface="Adobe Fan Heiti Std B" pitchFamily="34" charset="-128"/>
              </a:rPr>
              <a:t>Allí, cuando Blanca nieves estaba sola, la malvada se acercó y haciéndose pasar por buena. Le ofreció a la niña una manzana envenenada. Cuando Blancanieves dio el primer bocado, cayó desmayada, para felicidad de la reina malvada</a:t>
            </a:r>
            <a:r>
              <a:rPr lang="es-CL" dirty="0">
                <a:solidFill>
                  <a:srgbClr val="FFFF00"/>
                </a:solidFill>
                <a:latin typeface="Adobe Fan Heiti Std B" pitchFamily="34" charset="-128"/>
                <a:ea typeface="Adobe Fan Heiti Std B" pitchFamily="34" charset="-128"/>
              </a:rPr>
              <a:t>. </a:t>
            </a:r>
          </a:p>
        </p:txBody>
      </p:sp>
      <p:pic>
        <p:nvPicPr>
          <p:cNvPr id="5" name="Sonido grabado">
            <a:hlinkClick r:id="" action="ppaction://media"/>
            <a:extLst>
              <a:ext uri="{FF2B5EF4-FFF2-40B4-BE49-F238E27FC236}">
                <a16:creationId xmlns:a16="http://schemas.microsoft.com/office/drawing/2014/main" id="{FA5E6039-70D9-4EFD-ABE5-23460CDEB6C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425411" y="6064145"/>
            <a:ext cx="609600" cy="609600"/>
          </a:xfrm>
          <a:prstGeom prst="rect">
            <a:avLst/>
          </a:prstGeom>
        </p:spPr>
      </p:pic>
    </p:spTree>
    <p:extLst>
      <p:ext uri="{BB962C8B-B14F-4D97-AF65-F5344CB8AC3E}">
        <p14:creationId xmlns:p14="http://schemas.microsoft.com/office/powerpoint/2010/main" val="487036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5.55556E-6 3.23774E-6 C 0.02378 -0.00809 0.00711 -0.00393 0.05069 -0.00185 C 0.05798 0.00139 0.06527 0.00393 0.07256 0.00717 C 0.07794 0.01457 0.09183 0.02151 0.09999 0.02174 C 0.14617 0.0229 0.19218 0.0229 0.23836 0.02359 C 0.24114 0.02613 0.24374 0.02845 0.24652 0.03099 C 0.24791 0.03215 0.24808 0.03469 0.2493 0.03631 C 0.25051 0.03793 0.2519 0.03885 0.25329 0.04001 C 0.25728 0.04787 0.26006 0.04741 0.26701 0.04926 C 0.28124 0.04857 0.2953 0.04834 0.30954 0.04741 C 0.31232 0.04718 0.31492 0.04602 0.3177 0.04556 C 0.3269 0.04417 0.34513 0.04186 0.34513 0.04186 C 0.35016 0.03955 0.35416 0.03538 0.35885 0.03284 C 0.36371 0.03007 0.36405 0.03215 0.36822 0.02914 C 0.36996 0.02822 0.371 0.02636 0.37256 0.02544 C 0.38402 0.0185 0.39739 0.01619 0.40954 0.01087 C 0.41648 0.00763 0.4276 0.00694 0.4328 3.23774E-6 " pathEditMode="relative" ptsTypes="ffffffffffffffffA">
                                      <p:cBhvr>
                                        <p:cTn id="6" dur="4000" fill="hold"/>
                                        <p:tgtEl>
                                          <p:spTgt spid="3"/>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150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descr="Resultado de imagen para gif de blancanieves muerta animad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4" name="AutoShape 8" descr="http://www.gifmania.com/Gif-Animados-Walt-Disney/Imagenes-Peliculas-Walt-Disney/Blanca-Nieves-7-Enanitos/Blancanieves/Blancanieves-Ataud-Cristal-84111.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5" name="AutoShape 10" descr="http://www.gifmania.com/Gif-Animados-Walt-Disney/Imagenes-Peliculas-Walt-Disney/Blanca-Nieves-7-Enanitos/Blancanieves/Blancanieves-Ataud-Cristal-84111.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6" name="AutoShape 12" descr="http://www.gifmania.com/Gif-Animados-Walt-Disney/Imagenes-Peliculas-Walt-Disney/Blanca-Nieves-7-Enanitos/Blancanieves/Blancanieves-Ataud-Cristal-84111.gif"/>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7" name="AutoShape 14" descr="http://www.gifmania.com/Gif-Animados-Walt-Disney/Imagenes-Peliculas-Walt-Disney/Blanca-Nieves-7-Enanitos/Blancanieves/Blancanieves-Ataud-Cristal-84111.gif"/>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8" name="AutoShape 16" descr="http://www.gifmania.com/Gif-Animados-Walt-Disney/Imagenes-Peliculas-Walt-Disney/Blanca-Nieves-7-Enanitos/Blancanieves/Blancanieves-Ataud-Cristal-84111.gif"/>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9" name="AutoShape 18" descr="http://www.gifmania.com/Gif-Animados-Walt-Disney/Imagenes-Peliculas-Walt-Disney/Blanca-Nieves-7-Enanitos/Blancanieves/Blancanieves-Ataud-Cristal-84111.gif"/>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10" name="AutoShape 20" descr="http://www.gifmania.com/Gif-Animados-Walt-Disney/Imagenes-Peliculas-Walt-Disney/Blanca-Nieves-7-Enanitos/Blancanieves/Blancanieves-Ataud-Cristal-84111.gif"/>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pic>
        <p:nvPicPr>
          <p:cNvPr id="11" name="10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56" y="0"/>
            <a:ext cx="9144000" cy="6850062"/>
          </a:xfrm>
          <a:prstGeom prst="rect">
            <a:avLst/>
          </a:prstGeom>
        </p:spPr>
      </p:pic>
      <p:sp>
        <p:nvSpPr>
          <p:cNvPr id="12" name="AutoShape 22" descr="Resultado de imagen para gif de principes animadas"/>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pic>
        <p:nvPicPr>
          <p:cNvPr id="7192" name="Picture 24" descr="Resultado de imagen para gif de principes animadas"/>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6228184" y="922337"/>
            <a:ext cx="2808312" cy="6048797"/>
          </a:xfrm>
          <a:prstGeom prst="rect">
            <a:avLst/>
          </a:prstGeom>
          <a:noFill/>
          <a:extLst>
            <a:ext uri="{909E8E84-426E-40DD-AFC4-6F175D3DCCD1}">
              <a14:hiddenFill xmlns:a14="http://schemas.microsoft.com/office/drawing/2010/main">
                <a:solidFill>
                  <a:srgbClr val="FFFFFF"/>
                </a:solidFill>
              </a14:hiddenFill>
            </a:ext>
          </a:extLst>
        </p:spPr>
      </p:pic>
      <p:sp>
        <p:nvSpPr>
          <p:cNvPr id="13" name="12 Rectángulo"/>
          <p:cNvSpPr/>
          <p:nvPr/>
        </p:nvSpPr>
        <p:spPr>
          <a:xfrm>
            <a:off x="416700" y="617538"/>
            <a:ext cx="5307427" cy="3139321"/>
          </a:xfrm>
          <a:prstGeom prst="rect">
            <a:avLst/>
          </a:prstGeom>
        </p:spPr>
        <p:txBody>
          <a:bodyPr wrap="square">
            <a:spAutoFit/>
          </a:bodyPr>
          <a:lstStyle/>
          <a:p>
            <a:pPr fontAlgn="base"/>
            <a:r>
              <a:rPr lang="es-CL" dirty="0"/>
              <a:t>. </a:t>
            </a:r>
            <a:r>
              <a:rPr lang="es-CL" b="1" dirty="0">
                <a:solidFill>
                  <a:schemeClr val="bg1"/>
                </a:solidFill>
                <a:latin typeface="Arial Black" panose="020B0A04020102020204" pitchFamily="34" charset="0"/>
                <a:ea typeface="Adobe Fan Heiti Std B" pitchFamily="34" charset="-128"/>
              </a:rPr>
              <a:t>Por la tarde, cuando los enanitos volvieron del trabajo, encontraron a Blanca nieves tendida en el suelo, pálida y quieta, creyeron que estaba muerta.</a:t>
            </a:r>
          </a:p>
          <a:p>
            <a:pPr fontAlgn="base"/>
            <a:r>
              <a:rPr lang="es-CL" b="1" dirty="0">
                <a:solidFill>
                  <a:schemeClr val="bg1"/>
                </a:solidFill>
                <a:latin typeface="Arial Black" panose="020B0A04020102020204" pitchFamily="34" charset="0"/>
                <a:ea typeface="Adobe Fan Heiti Std B" pitchFamily="34" charset="-128"/>
              </a:rPr>
              <a:t>Tristes, los enanitos construyeron una urna de cristal para que todos los animalitos del bosque pudiesen despedirse de Blanca nieves. Unos días después, apareció por allí un príncipe arriba de un caballo. Y al mirar a Blanca nieves, quedó enamorado de ella.</a:t>
            </a:r>
          </a:p>
        </p:txBody>
      </p:sp>
      <p:pic>
        <p:nvPicPr>
          <p:cNvPr id="2" name="Sonido grabado">
            <a:hlinkClick r:id="" action="ppaction://media"/>
            <a:extLst>
              <a:ext uri="{FF2B5EF4-FFF2-40B4-BE49-F238E27FC236}">
                <a16:creationId xmlns:a16="http://schemas.microsoft.com/office/drawing/2014/main" id="{743B2C5F-798A-4221-BAB6-4C5E9E928B3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66824" y="6117270"/>
            <a:ext cx="609600" cy="609600"/>
          </a:xfrm>
          <a:prstGeom prst="rect">
            <a:avLst/>
          </a:prstGeom>
        </p:spPr>
      </p:pic>
    </p:spTree>
    <p:extLst>
      <p:ext uri="{BB962C8B-B14F-4D97-AF65-F5344CB8AC3E}">
        <p14:creationId xmlns:p14="http://schemas.microsoft.com/office/powerpoint/2010/main" val="95249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4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s-media-cache-ak0.pinimg.com/originals/0a/c2/6b/0ac26b9c614e456ae61823eb32fa1a35.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esultado de imagen para gif de blanca nieves de   animadas"/>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87085" y="4725144"/>
            <a:ext cx="4762500" cy="1762126"/>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6" descr="Resultado de imagen para gif de marco de corazon   animad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3" name="AutoShape 8" descr="Resultado de imagen para gif de marco de corazon   animada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pic>
        <p:nvPicPr>
          <p:cNvPr id="6156" name="Picture 12" descr="Resultado de imagen para gif de marco de corazon   animadas"/>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211960" y="2276872"/>
            <a:ext cx="4680520" cy="430621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sultado de imagen para gif de blanca nieves de   animadas"/>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5418845" y="2636912"/>
            <a:ext cx="3448050" cy="331236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esultado de imagen para gif de  de mariposas de flores  animadas"/>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184308" y="1412776"/>
            <a:ext cx="4305300" cy="1619251"/>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07975" y="2016364"/>
            <a:ext cx="4552057" cy="3170099"/>
          </a:xfrm>
          <a:prstGeom prst="rect">
            <a:avLst/>
          </a:prstGeom>
        </p:spPr>
        <p:txBody>
          <a:bodyPr wrap="square">
            <a:spAutoFit/>
          </a:bodyPr>
          <a:lstStyle/>
          <a:p>
            <a:r>
              <a:rPr lang="es-CL" sz="2000" b="1" dirty="0">
                <a:solidFill>
                  <a:schemeClr val="tx2">
                    <a:lumMod val="50000"/>
                  </a:schemeClr>
                </a:solidFill>
                <a:latin typeface="Arial Black" panose="020B0A04020102020204" pitchFamily="34" charset="0"/>
                <a:ea typeface="Adobe Fan Heiti Std B" pitchFamily="34" charset="-128"/>
              </a:rPr>
              <a:t>Al despedirse besándola en la mejilla, Blanca nieves volvió a la vida, pues el beso de amor que le había dado el príncipe rompió el hechizo de la malvada reina. Blanca nieves se casó con el príncipe y expulsaron a la cruel reina del palacio, y desde entonces todos pudieron vivir felices</a:t>
            </a:r>
          </a:p>
        </p:txBody>
      </p:sp>
      <p:pic>
        <p:nvPicPr>
          <p:cNvPr id="5" name="Sonido grabado">
            <a:hlinkClick r:id="" action="ppaction://media"/>
            <a:extLst>
              <a:ext uri="{FF2B5EF4-FFF2-40B4-BE49-F238E27FC236}">
                <a16:creationId xmlns:a16="http://schemas.microsoft.com/office/drawing/2014/main" id="{CE81C3B1-D52C-45AC-AE8D-789D87747F2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55360" y="6049404"/>
            <a:ext cx="609600" cy="609600"/>
          </a:xfrm>
          <a:prstGeom prst="rect">
            <a:avLst/>
          </a:prstGeom>
        </p:spPr>
      </p:pic>
    </p:spTree>
    <p:extLst>
      <p:ext uri="{BB962C8B-B14F-4D97-AF65-F5344CB8AC3E}">
        <p14:creationId xmlns:p14="http://schemas.microsoft.com/office/powerpoint/2010/main" val="2411489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0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
</p:tagLst>
</file>

<file path=ppt/tags/tag2.xml><?xml version="1.0" encoding="utf-8"?>
<p:tagLst xmlns:a="http://schemas.openxmlformats.org/drawingml/2006/main" xmlns:r="http://schemas.openxmlformats.org/officeDocument/2006/relationships" xmlns:p="http://schemas.openxmlformats.org/presentationml/2006/main">
  <p:tag name="TIMING" val="|0.9"/>
</p:tagLst>
</file>

<file path=ppt/tags/tag3.xml><?xml version="1.0" encoding="utf-8"?>
<p:tagLst xmlns:a="http://schemas.openxmlformats.org/drawingml/2006/main" xmlns:r="http://schemas.openxmlformats.org/officeDocument/2006/relationships" xmlns:p="http://schemas.openxmlformats.org/presentationml/2006/main">
  <p:tag name="TIMING" val="|1.4"/>
</p:tagLst>
</file>

<file path=ppt/tags/tag4.xml><?xml version="1.0" encoding="utf-8"?>
<p:tagLst xmlns:a="http://schemas.openxmlformats.org/drawingml/2006/main" xmlns:r="http://schemas.openxmlformats.org/officeDocument/2006/relationships" xmlns:p="http://schemas.openxmlformats.org/presentationml/2006/main">
  <p:tag name="TIMING" val="|1.7"/>
</p:tagLst>
</file>

<file path=ppt/tags/tag5.xml><?xml version="1.0" encoding="utf-8"?>
<p:tagLst xmlns:a="http://schemas.openxmlformats.org/drawingml/2006/main" xmlns:r="http://schemas.openxmlformats.org/officeDocument/2006/relationships" xmlns:p="http://schemas.openxmlformats.org/presentationml/2006/main">
  <p:tag name="TIMING" val="|1.3"/>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TotalTime>
  <Words>433</Words>
  <Application>Microsoft Office PowerPoint</Application>
  <PresentationFormat>Presentación en pantalla (4:3)</PresentationFormat>
  <Paragraphs>14</Paragraphs>
  <Slides>13</Slides>
  <Notes>0</Notes>
  <HiddenSlides>0</HiddenSlides>
  <MMClips>13</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Adobe Fan Heiti Std B</vt:lpstr>
      <vt:lpstr>Arial</vt:lpstr>
      <vt:lpstr>Arial Black</vt:lpstr>
      <vt:lpstr>Calibri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FABIOLA DEL CARMEN JARA CABEZAS</dc:creator>
  <cp:lastModifiedBy>aracelli perez</cp:lastModifiedBy>
  <cp:revision>33</cp:revision>
  <dcterms:created xsi:type="dcterms:W3CDTF">2016-09-27T22:56:58Z</dcterms:created>
  <dcterms:modified xsi:type="dcterms:W3CDTF">2020-05-12T19:34:12Z</dcterms:modified>
</cp:coreProperties>
</file>