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4" r:id="rId2"/>
    <p:sldId id="258" r:id="rId3"/>
    <p:sldId id="259" r:id="rId4"/>
    <p:sldId id="261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22738" y="1790164"/>
            <a:ext cx="9523904" cy="49859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0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MANEJO DE ANSIEDAD EN LOS NIÑOS/AS</a:t>
            </a:r>
          </a:p>
          <a:p>
            <a:pPr algn="ctr"/>
            <a:endParaRPr lang="es-ES" sz="5400" b="1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es-ES" sz="32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PLAN INTEGRAL DE SEGURIDAD</a:t>
            </a:r>
          </a:p>
          <a:p>
            <a:pPr algn="ctr"/>
            <a:r>
              <a:rPr lang="es-ES" sz="32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ESCOLAR</a:t>
            </a:r>
          </a:p>
          <a:p>
            <a:pPr algn="ctr"/>
            <a:r>
              <a:rPr lang="es-ES" sz="32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PISE</a:t>
            </a:r>
          </a:p>
          <a:p>
            <a:pPr algn="ctr"/>
            <a:endParaRPr lang="es-ES" sz="48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59991" t="17188" r="18619" b="18903"/>
          <a:stretch/>
        </p:blipFill>
        <p:spPr>
          <a:xfrm>
            <a:off x="502276" y="3633942"/>
            <a:ext cx="2240923" cy="270986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7042" t="38579" r="75000" b="4644"/>
          <a:stretch/>
        </p:blipFill>
        <p:spPr>
          <a:xfrm>
            <a:off x="9749307" y="3574849"/>
            <a:ext cx="1751527" cy="27689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13793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1512" t="3779" r="11650" b="49843"/>
          <a:stretch/>
        </p:blipFill>
        <p:spPr>
          <a:xfrm>
            <a:off x="347730" y="154546"/>
            <a:ext cx="10766738" cy="65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111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6609" t="50158" r="12201" b="28384"/>
          <a:stretch/>
        </p:blipFill>
        <p:spPr>
          <a:xfrm>
            <a:off x="1236371" y="699957"/>
            <a:ext cx="9981126" cy="594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740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9345" t="73085" r="13186" b="15883"/>
          <a:stretch/>
        </p:blipFill>
        <p:spPr>
          <a:xfrm>
            <a:off x="932159" y="798490"/>
            <a:ext cx="9860337" cy="299163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-372" t="1967" r="-535" b="4730"/>
          <a:stretch/>
        </p:blipFill>
        <p:spPr>
          <a:xfrm>
            <a:off x="932159" y="3934815"/>
            <a:ext cx="9860337" cy="218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866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6812" t="16160" r="13577" b="46793"/>
          <a:stretch/>
        </p:blipFill>
        <p:spPr>
          <a:xfrm>
            <a:off x="399247" y="267657"/>
            <a:ext cx="11346286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21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899" t="54777" r="12544" b="9946"/>
          <a:stretch/>
        </p:blipFill>
        <p:spPr>
          <a:xfrm>
            <a:off x="798490" y="540913"/>
            <a:ext cx="10869769" cy="595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377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5899" t="7741" r="12272" b="47532"/>
          <a:stretch/>
        </p:blipFill>
        <p:spPr>
          <a:xfrm>
            <a:off x="489397" y="463638"/>
            <a:ext cx="11011437" cy="613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817803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Gota</Template>
  <TotalTime>30</TotalTime>
  <Words>12</Words>
  <Application>Microsoft Office PowerPoint</Application>
  <PresentationFormat>Panorámica</PresentationFormat>
  <Paragraphs>5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0" baseType="lpstr">
      <vt:lpstr>Arial</vt:lpstr>
      <vt:lpstr>Tw Cen MT</vt:lpstr>
      <vt:lpstr>Gota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marcela castillo ibarra</dc:creator>
  <cp:lastModifiedBy>marcela castillo ibarra</cp:lastModifiedBy>
  <cp:revision>4</cp:revision>
  <dcterms:created xsi:type="dcterms:W3CDTF">2020-07-20T17:20:19Z</dcterms:created>
  <dcterms:modified xsi:type="dcterms:W3CDTF">2020-07-20T17:51:10Z</dcterms:modified>
</cp:coreProperties>
</file>