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32495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1512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8993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2069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3408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41385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4794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9208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487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50092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61490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721E8-77A9-44AE-A240-BAA7C559B562}" type="datetimeFigureOut">
              <a:rPr lang="es-CL" smtClean="0"/>
              <a:t>18-06-2020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F7CCE-1F78-4CB4-B4F5-D35459E0F73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6824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415" t="10872" r="3763" b="4974"/>
          <a:stretch/>
        </p:blipFill>
        <p:spPr>
          <a:xfrm>
            <a:off x="0" y="-38637"/>
            <a:ext cx="11947301" cy="615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155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940" t="11224" r="1927" b="19058"/>
          <a:stretch/>
        </p:blipFill>
        <p:spPr>
          <a:xfrm>
            <a:off x="0" y="798491"/>
            <a:ext cx="12192000" cy="5100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62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742" t="11205" r="2026" b="53610"/>
          <a:stretch/>
        </p:blipFill>
        <p:spPr>
          <a:xfrm>
            <a:off x="77274" y="1197735"/>
            <a:ext cx="11985938" cy="3773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6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544" t="14429" r="3464" b="12122"/>
          <a:stretch/>
        </p:blipFill>
        <p:spPr>
          <a:xfrm>
            <a:off x="0" y="180304"/>
            <a:ext cx="12099299" cy="593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71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742" t="12847" r="1630" b="11488"/>
          <a:stretch/>
        </p:blipFill>
        <p:spPr>
          <a:xfrm>
            <a:off x="103031" y="334852"/>
            <a:ext cx="11925838" cy="5808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228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940" t="31471" r="2025" b="7570"/>
          <a:stretch/>
        </p:blipFill>
        <p:spPr>
          <a:xfrm>
            <a:off x="0" y="431442"/>
            <a:ext cx="11651087" cy="569246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342" y="2562896"/>
            <a:ext cx="8834906" cy="440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67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644" t="11928" r="1927" b="14832"/>
          <a:stretch/>
        </p:blipFill>
        <p:spPr>
          <a:xfrm>
            <a:off x="218940" y="-38636"/>
            <a:ext cx="11784169" cy="63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08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676" t="11669" r="3709" b="27414"/>
          <a:stretch/>
        </p:blipFill>
        <p:spPr>
          <a:xfrm>
            <a:off x="141668" y="528034"/>
            <a:ext cx="12050332" cy="551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85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4138" t="14392" r="1928" b="18002"/>
          <a:stretch/>
        </p:blipFill>
        <p:spPr>
          <a:xfrm>
            <a:off x="0" y="798491"/>
            <a:ext cx="12222051" cy="538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058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3445" t="11312" r="1927" b="9199"/>
          <a:stretch/>
        </p:blipFill>
        <p:spPr>
          <a:xfrm>
            <a:off x="128789" y="656823"/>
            <a:ext cx="11951594" cy="581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719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5129" t="10913" r="1727" b="43356"/>
          <a:stretch/>
        </p:blipFill>
        <p:spPr>
          <a:xfrm>
            <a:off x="0" y="0"/>
            <a:ext cx="12119020" cy="673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697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0</Words>
  <Application>Microsoft Office PowerPoint</Application>
  <PresentationFormat>Panorámica</PresentationFormat>
  <Paragraphs>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5</cp:revision>
  <dcterms:created xsi:type="dcterms:W3CDTF">2020-06-18T15:08:05Z</dcterms:created>
  <dcterms:modified xsi:type="dcterms:W3CDTF">2020-06-18T15:37:37Z</dcterms:modified>
</cp:coreProperties>
</file>