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7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5" autoAdjust="0"/>
    <p:restoredTop sz="94660"/>
  </p:normalViewPr>
  <p:slideViewPr>
    <p:cSldViewPr snapToGrid="0">
      <p:cViewPr varScale="1">
        <p:scale>
          <a:sx n="42" d="100"/>
          <a:sy n="42" d="100"/>
        </p:scale>
        <p:origin x="72" y="7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Relationship Id="rId4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Relationship Id="rId4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Relationship Id="rId4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Relationship Id="rId4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Relationship Id="rId4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Relationship Id="rId4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Relationship Id="rId4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Relationship Id="rId4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Relationship Id="rId4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Relationship Id="rId4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Relationship Id="rId4" Type="http://schemas.openxmlformats.org/officeDocument/2006/relationships/audio" Target="../media/audio1.wav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Relationship Id="rId4" Type="http://schemas.openxmlformats.org/officeDocument/2006/relationships/audio" Target="../media/audio1.wav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Relationship Id="rId4" Type="http://schemas.openxmlformats.org/officeDocument/2006/relationships/audio" Target="../media/audio1.wav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Relationship Id="rId4" Type="http://schemas.openxmlformats.org/officeDocument/2006/relationships/audio" Target="../media/audio1.wav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Relationship Id="rId4" Type="http://schemas.openxmlformats.org/officeDocument/2006/relationships/audio" Target="../media/audio1.wav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Relationship Id="rId4" Type="http://schemas.openxmlformats.org/officeDocument/2006/relationships/audio" Target="../media/audio1.wav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Relationship Id="rId4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12160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15000">
        <p15:prstTrans prst="wind" invX="1"/>
        <p:sndAc>
          <p:stSnd>
            <p:snd r:embed="rId1" name="click.wav"/>
          </p:stSnd>
        </p:sndAc>
      </p:transition>
    </mc:Choice>
    <mc:Fallback xmlns="">
      <p:transition spd="slow" advClick="0" advTm="15000">
        <p:fade/>
        <p:sndAc>
          <p:stSnd>
            <p:snd r:embed="rId4" name="click.wav"/>
          </p:stSnd>
        </p:sndAc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60963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15000">
        <p15:prstTrans prst="wind" invX="1"/>
        <p:sndAc>
          <p:stSnd>
            <p:snd r:embed="rId1" name="click.wav"/>
          </p:stSnd>
        </p:sndAc>
      </p:transition>
    </mc:Choice>
    <mc:Fallback xmlns="">
      <p:transition spd="slow" advClick="0" advTm="15000">
        <p:fade/>
        <p:sndAc>
          <p:stSnd>
            <p:snd r:embed="rId4" name="click.wav"/>
          </p:stSnd>
        </p:sndAc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10785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15000">
        <p15:prstTrans prst="wind" invX="1"/>
        <p:sndAc>
          <p:stSnd>
            <p:snd r:embed="rId1" name="click.wav"/>
          </p:stSnd>
        </p:sndAc>
      </p:transition>
    </mc:Choice>
    <mc:Fallback xmlns="">
      <p:transition spd="slow" advClick="0" advTm="15000">
        <p:fade/>
        <p:sndAc>
          <p:stSnd>
            <p:snd r:embed="rId4" name="click.wav"/>
          </p:stSnd>
        </p:sndAc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40307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15000">
        <p15:prstTrans prst="wind" invX="1"/>
        <p:sndAc>
          <p:stSnd>
            <p:snd r:embed="rId1" name="click.wav"/>
          </p:stSnd>
        </p:sndAc>
      </p:transition>
    </mc:Choice>
    <mc:Fallback xmlns="">
      <p:transition spd="slow" advClick="0" advTm="15000">
        <p:fade/>
        <p:sndAc>
          <p:stSnd>
            <p:snd r:embed="rId4" name="click.wav"/>
          </p:stSnd>
        </p:sndAc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4/27/2020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22608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15000">
        <p15:prstTrans prst="wind" invX="1"/>
        <p:sndAc>
          <p:stSnd>
            <p:snd r:embed="rId1" name="click.wav"/>
          </p:stSnd>
        </p:sndAc>
      </p:transition>
    </mc:Choice>
    <mc:Fallback xmlns="">
      <p:transition spd="slow" advClick="0" advTm="15000">
        <p:fade/>
        <p:sndAc>
          <p:stSnd>
            <p:snd r:embed="rId4" name="click.wav"/>
          </p:stSnd>
        </p:sndAc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38148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15000">
        <p15:prstTrans prst="wind" invX="1"/>
        <p:sndAc>
          <p:stSnd>
            <p:snd r:embed="rId1" name="click.wav"/>
          </p:stSnd>
        </p:sndAc>
      </p:transition>
    </mc:Choice>
    <mc:Fallback xmlns="">
      <p:transition spd="slow" advClick="0" advTm="15000">
        <p:fade/>
        <p:sndAc>
          <p:stSnd>
            <p:snd r:embed="rId4" name="click.wav"/>
          </p:stSnd>
        </p:sndAc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4/27/2020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28433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15000">
        <p15:prstTrans prst="wind" invX="1"/>
        <p:sndAc>
          <p:stSnd>
            <p:snd r:embed="rId1" name="click.wav"/>
          </p:stSnd>
        </p:sndAc>
      </p:transition>
    </mc:Choice>
    <mc:Fallback xmlns="">
      <p:transition spd="slow" advClick="0" advTm="15000">
        <p:fade/>
        <p:sndAc>
          <p:stSnd>
            <p:snd r:embed="rId4" name="click.wav"/>
          </p:stSnd>
        </p:sndAc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68045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15000">
        <p15:prstTrans prst="wind" invX="1"/>
        <p:sndAc>
          <p:stSnd>
            <p:snd r:embed="rId1" name="click.wav"/>
          </p:stSnd>
        </p:sndAc>
      </p:transition>
    </mc:Choice>
    <mc:Fallback xmlns="">
      <p:transition spd="slow" advClick="0" advTm="15000">
        <p:fade/>
        <p:sndAc>
          <p:stSnd>
            <p:snd r:embed="rId4" name="click.wav"/>
          </p:stSnd>
        </p:sndAc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0916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15000">
        <p15:prstTrans prst="wind" invX="1"/>
        <p:sndAc>
          <p:stSnd>
            <p:snd r:embed="rId1" name="click.wav"/>
          </p:stSnd>
        </p:sndAc>
      </p:transition>
    </mc:Choice>
    <mc:Fallback xmlns="">
      <p:transition spd="slow" advClick="0" advTm="15000">
        <p:fade/>
        <p:sndAc>
          <p:stSnd>
            <p:snd r:embed="rId4" name="click.wav"/>
          </p:stSnd>
        </p:sndAc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1553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15000">
        <p15:prstTrans prst="wind" invX="1"/>
        <p:sndAc>
          <p:stSnd>
            <p:snd r:embed="rId1" name="click.wav"/>
          </p:stSnd>
        </p:sndAc>
      </p:transition>
    </mc:Choice>
    <mc:Fallback xmlns="">
      <p:transition spd="slow" advClick="0" advTm="15000">
        <p:fade/>
        <p:sndAc>
          <p:stSnd>
            <p:snd r:embed="rId4" name="click.wav"/>
          </p:stSnd>
        </p:sndAc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26737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15000">
        <p15:prstTrans prst="wind" invX="1"/>
        <p:sndAc>
          <p:stSnd>
            <p:snd r:embed="rId1" name="click.wav"/>
          </p:stSnd>
        </p:sndAc>
      </p:transition>
    </mc:Choice>
    <mc:Fallback xmlns="">
      <p:transition spd="slow" advClick="0" advTm="15000">
        <p:fade/>
        <p:sndAc>
          <p:stSnd>
            <p:snd r:embed="rId4" name="click.wav"/>
          </p:stSnd>
        </p:sndAc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641766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15000">
        <p15:prstTrans prst="wind" invX="1"/>
        <p:sndAc>
          <p:stSnd>
            <p:snd r:embed="rId1" name="click.wav"/>
          </p:stSnd>
        </p:sndAc>
      </p:transition>
    </mc:Choice>
    <mc:Fallback xmlns="">
      <p:transition spd="slow" advClick="0" advTm="15000">
        <p:fade/>
        <p:sndAc>
          <p:stSnd>
            <p:snd r:embed="rId4" name="click.wav"/>
          </p:stSnd>
        </p:sndAc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26955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15000">
        <p15:prstTrans prst="wind" invX="1"/>
        <p:sndAc>
          <p:stSnd>
            <p:snd r:embed="rId1" name="click.wav"/>
          </p:stSnd>
        </p:sndAc>
      </p:transition>
    </mc:Choice>
    <mc:Fallback xmlns="">
      <p:transition spd="slow" advClick="0" advTm="15000">
        <p:fade/>
        <p:sndAc>
          <p:stSnd>
            <p:snd r:embed="rId4" name="click.wav"/>
          </p:stSnd>
        </p:sndAc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51310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15000">
        <p15:prstTrans prst="wind" invX="1"/>
        <p:sndAc>
          <p:stSnd>
            <p:snd r:embed="rId1" name="click.wav"/>
          </p:stSnd>
        </p:sndAc>
      </p:transition>
    </mc:Choice>
    <mc:Fallback xmlns="">
      <p:transition spd="slow" advClick="0" advTm="15000">
        <p:fade/>
        <p:sndAc>
          <p:stSnd>
            <p:snd r:embed="rId4" name="click.wav"/>
          </p:stSnd>
        </p:sndAc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10936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15000">
        <p15:prstTrans prst="wind" invX="1"/>
        <p:sndAc>
          <p:stSnd>
            <p:snd r:embed="rId1" name="click.wav"/>
          </p:stSnd>
        </p:sndAc>
      </p:transition>
    </mc:Choice>
    <mc:Fallback xmlns="">
      <p:transition spd="slow" advClick="0" advTm="15000">
        <p:fade/>
        <p:sndAc>
          <p:stSnd>
            <p:snd r:embed="rId4" name="click.wav"/>
          </p:stSnd>
        </p:sndAc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522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15000">
        <p15:prstTrans prst="wind" invX="1"/>
        <p:sndAc>
          <p:stSnd>
            <p:snd r:embed="rId1" name="click.wav"/>
          </p:stSnd>
        </p:sndAc>
      </p:transition>
    </mc:Choice>
    <mc:Fallback xmlns="">
      <p:transition spd="slow" advClick="0" advTm="15000">
        <p:fade/>
        <p:sndAc>
          <p:stSnd>
            <p:snd r:embed="rId4" name="click.wav"/>
          </p:stSnd>
        </p:sndAc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08787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15000">
        <p15:prstTrans prst="wind" invX="1"/>
        <p:sndAc>
          <p:stSnd>
            <p:snd r:embed="rId1" name="click.wav"/>
          </p:stSnd>
        </p:sndAc>
      </p:transition>
    </mc:Choice>
    <mc:Fallback xmlns="">
      <p:transition spd="slow" advClick="0" advTm="15000">
        <p:fade/>
        <p:sndAc>
          <p:stSnd>
            <p:snd r:embed="rId4" name="click.wav"/>
          </p:stSnd>
        </p:sndAc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audio" Target="../media/audio1.wav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audio" Target="../media/audio1.wav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4/27/2020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9084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15000">
        <p15:prstTrans prst="wind" invX="1"/>
        <p:sndAc>
          <p:stSnd>
            <p:snd r:embed="rId19" name="click.wav"/>
          </p:stSnd>
        </p:sndAc>
      </p:transition>
    </mc:Choice>
    <mc:Fallback xmlns="">
      <p:transition spd="slow" advClick="0" advTm="15000">
        <p:fade/>
        <p:sndAc>
          <p:stSnd>
            <p:snd r:embed="rId21" name="click.wav"/>
          </p:stSnd>
        </p:sndAc>
      </p:transition>
    </mc:Fallback>
  </mc:AlternateConten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8.xml"/><Relationship Id="rId4" Type="http://schemas.openxmlformats.org/officeDocument/2006/relationships/audio" Target="../media/audio1.wav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1.wav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D8FE071E-F9BE-427B-ABEA-B5AB499B3DC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/>
              <a:t>Medidas de prevención frente a covid 19</a:t>
            </a:r>
            <a:endParaRPr lang="es-CL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117ACB97-1FF6-453B-AA41-56AE8830F3D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s-MX" sz="2400" b="1" dirty="0"/>
              <a:t>Escuela de lenguaje educadora laudelina araneda.</a:t>
            </a:r>
          </a:p>
          <a:p>
            <a:r>
              <a:rPr lang="es-MX" sz="2400" b="1" dirty="0"/>
              <a:t>Plan integral de seguridad escolar  </a:t>
            </a:r>
          </a:p>
          <a:p>
            <a:r>
              <a:rPr lang="es-MX" sz="2400" b="1" dirty="0"/>
              <a:t>Pise.</a:t>
            </a:r>
            <a:endParaRPr lang="es-CL" sz="2400" b="1" dirty="0"/>
          </a:p>
        </p:txBody>
      </p:sp>
    </p:spTree>
    <p:extLst>
      <p:ext uri="{BB962C8B-B14F-4D97-AF65-F5344CB8AC3E}">
        <p14:creationId xmlns:p14="http://schemas.microsoft.com/office/powerpoint/2010/main" val="13821830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15000">
        <p15:prstTrans prst="wind" invX="1"/>
        <p:sndAc>
          <p:stSnd>
            <p:snd r:embed="rId2" name="click.wav"/>
          </p:stSnd>
        </p:sndAc>
      </p:transition>
    </mc:Choice>
    <mc:Fallback xmlns="">
      <p:transition spd="slow" advClick="0" advTm="15000">
        <p:fade/>
        <p:sndAc>
          <p:stSnd>
            <p:snd r:embed="rId3" name="click.wav"/>
          </p:stSnd>
        </p:sndAc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8C891A8-4C0C-46CA-BA42-7814575481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Importancia del lavado de manos</a:t>
            </a:r>
            <a:endParaRPr lang="es-CL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125088BB-17A0-46AB-9478-12CB2DF2239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843548"/>
            <a:ext cx="10363826" cy="3947651"/>
          </a:xfrm>
        </p:spPr>
        <p:txBody>
          <a:bodyPr>
            <a:noAutofit/>
          </a:bodyPr>
          <a:lstStyle/>
          <a:p>
            <a:r>
              <a:rPr lang="es-MX" sz="2400" dirty="0"/>
              <a:t>¿Por qué es tan importante lavarse las manos?</a:t>
            </a:r>
          </a:p>
          <a:p>
            <a:r>
              <a:rPr lang="es-MX" sz="2400" dirty="0"/>
              <a:t>Es un mensaje que merece la pena repetir: lavarse las manos es, con diferencia, la mejor manera de evitar la propagación de gérmenes y de proteger a sus hijos de las enfermedades.</a:t>
            </a:r>
          </a:p>
          <a:p>
            <a:r>
              <a:rPr lang="es-MX" sz="2400" dirty="0"/>
              <a:t>¿Cuál es la mejor forma de lavarse las manos?</a:t>
            </a:r>
          </a:p>
          <a:p>
            <a:r>
              <a:rPr lang="es-MX" sz="2400" dirty="0"/>
              <a:t> Enseñe a sus hijos a lavarse las manos, o aún mejor, lávese las manos junto con sus hijos a menudo para que aprendan la importancia de este hábito.</a:t>
            </a:r>
            <a:endParaRPr lang="es-CL" sz="2400" dirty="0"/>
          </a:p>
        </p:txBody>
      </p:sp>
    </p:spTree>
    <p:extLst>
      <p:ext uri="{BB962C8B-B14F-4D97-AF65-F5344CB8AC3E}">
        <p14:creationId xmlns:p14="http://schemas.microsoft.com/office/powerpoint/2010/main" val="13317842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15000">
        <p15:prstTrans prst="wind" invX="1"/>
        <p:sndAc>
          <p:stSnd>
            <p:snd r:embed="rId2" name="click.wav"/>
          </p:stSnd>
        </p:sndAc>
      </p:transition>
    </mc:Choice>
    <mc:Fallback xmlns="">
      <p:transition spd="slow" advClick="0" advTm="15000">
        <p:fade/>
        <p:sndAc>
          <p:stSnd>
            <p:snd r:embed="rId3" name="click.wav"/>
          </p:stSnd>
        </p:sndAc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xmlns="" id="{92F0A125-5537-48D3-8EC8-A6471E1D4E50}"/>
              </a:ext>
            </a:extLst>
          </p:cNvPr>
          <p:cNvSpPr/>
          <p:nvPr/>
        </p:nvSpPr>
        <p:spPr>
          <a:xfrm>
            <a:off x="1386347" y="914400"/>
            <a:ext cx="968969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800" dirty="0"/>
              <a:t>Mojé las manos con agua corriente limpia (tibia o fría). </a:t>
            </a:r>
            <a:endParaRPr lang="es-CL" sz="2800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D9C7123E-A038-4F83-A748-A5A852F32F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928" y="1873046"/>
            <a:ext cx="6666271" cy="4321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32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15000">
        <p15:prstTrans prst="wind" invX="1"/>
        <p:sndAc>
          <p:stSnd>
            <p:snd r:embed="rId2" name="click.wav"/>
          </p:stSnd>
        </p:sndAc>
      </p:transition>
    </mc:Choice>
    <mc:Fallback xmlns="">
      <p:transition spd="slow" advClick="0" advTm="15000">
        <p:fade/>
        <p:sndAc>
          <p:stSnd>
            <p:snd r:embed="rId4" name="click.wav"/>
          </p:stSnd>
        </p:sndAc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141F46C6-F3C7-43CE-A390-25BBCFB0B9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09599"/>
            <a:ext cx="3935688" cy="4739644"/>
          </a:xfrm>
        </p:spPr>
        <p:txBody>
          <a:bodyPr>
            <a:normAutofit/>
          </a:bodyPr>
          <a:lstStyle/>
          <a:p>
            <a:r>
              <a:rPr lang="es-MX" sz="2800" dirty="0"/>
              <a:t>Use jabón y frótese las manos enérgicamente durante aproximadamente 20 segundos. No hace falta que utilice un jabón antibacteriano; sirve cualquier tipo de jabón</a:t>
            </a:r>
            <a:r>
              <a:rPr lang="es-MX" sz="1800" dirty="0"/>
              <a:t>.</a:t>
            </a:r>
            <a:endParaRPr lang="es-CL" sz="18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025EDB51-20F9-4A1B-8C6B-8DA72DB3CA45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endParaRPr lang="es-CL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4EBA1279-0DF3-4BE6-9E6A-DA45A0F2C9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9548" y="1621226"/>
            <a:ext cx="5037189" cy="2631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5237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15000">
        <p15:prstTrans prst="wind" invX="1"/>
        <p:sndAc>
          <p:stSnd>
            <p:snd r:embed="rId2" name="click.wav"/>
          </p:stSnd>
        </p:sndAc>
      </p:transition>
    </mc:Choice>
    <mc:Fallback xmlns="">
      <p:transition spd="slow" advClick="0" advTm="15000">
        <p:fade/>
        <p:sndAc>
          <p:stSnd>
            <p:snd r:embed="rId4" name="click.wav"/>
          </p:stSnd>
        </p:sndAc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DB4E59B2-5D48-4BFA-B6D7-E7159CCCF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MX" sz="2800" dirty="0"/>
              <a:t>Asegúrese de que se lava bien el área entre los dedos, los dorsos de las manos y debajo de las uñas, donde a los gérmenes les encanta esconderse. ¡Y no se olvide de las muñecas!</a:t>
            </a:r>
            <a:endParaRPr lang="es-CL" sz="2800" dirty="0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xmlns="" id="{CF70DBD5-6789-454E-AB7A-499BFE815B19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/>
          <a:stretch>
            <a:fillRect/>
          </a:stretch>
        </p:blipFill>
        <p:spPr>
          <a:xfrm>
            <a:off x="1293556" y="2731751"/>
            <a:ext cx="2294364" cy="262191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AC8D90FE-9B05-4D70-8C81-14EEE7704B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7951" y="2731750"/>
            <a:ext cx="2304283" cy="2621912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43D05F4D-DFE2-417F-931D-0A1334EBC0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92265" y="2731749"/>
            <a:ext cx="2304283" cy="2621913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BF46C1B0-D755-4966-854B-79D4B3F0C19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73943" y="2731749"/>
            <a:ext cx="2304283" cy="2621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8413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15000">
        <p15:prstTrans prst="wind" invX="1"/>
        <p:sndAc>
          <p:stSnd>
            <p:snd r:embed="rId2" name="click.wav"/>
          </p:stSnd>
        </p:sndAc>
      </p:transition>
    </mc:Choice>
    <mc:Fallback xmlns="">
      <p:transition spd="slow" advClick="0" advTm="15000">
        <p:fade/>
        <p:sndAc>
          <p:stSnd>
            <p:snd r:embed="rId7" name="click.wav"/>
          </p:stSnd>
        </p:sndAc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9A16507-28C4-4050-B25A-CA64B3B9D2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2624982"/>
          </a:xfrm>
        </p:spPr>
        <p:txBody>
          <a:bodyPr>
            <a:normAutofit fontScale="90000"/>
          </a:bodyPr>
          <a:lstStyle/>
          <a:p>
            <a:r>
              <a:rPr lang="es-MX" sz="2800" dirty="0"/>
              <a:t>Esta es una medida necesaria que debemos </a:t>
            </a:r>
            <a:r>
              <a:rPr lang="es-MX" sz="2800" b="1" dirty="0"/>
              <a:t>practicar por lo mínimo 20 segundos </a:t>
            </a:r>
            <a:r>
              <a:rPr lang="es-MX" sz="2800" dirty="0"/>
              <a:t>para prevenir eventuales contagios de covid19.</a:t>
            </a:r>
            <a:br>
              <a:rPr lang="es-MX" sz="2800" dirty="0"/>
            </a:br>
            <a:r>
              <a:rPr lang="es-MX" sz="2800" dirty="0"/>
              <a:t/>
            </a:r>
            <a:br>
              <a:rPr lang="es-MX" sz="2800" dirty="0"/>
            </a:br>
            <a:r>
              <a:rPr lang="es-MX" sz="2800" dirty="0"/>
              <a:t>  </a:t>
            </a:r>
            <a:br>
              <a:rPr lang="es-MX" sz="2800" dirty="0"/>
            </a:br>
            <a:r>
              <a:rPr lang="es-MX" sz="2800" dirty="0"/>
              <a:t>Enjuáguese las manos y séqueselas bien con una toalla limpia y seca.</a:t>
            </a:r>
            <a:endParaRPr lang="es-CL" sz="2800" dirty="0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xmlns="" id="{C1E5EFCF-8D8B-4D29-8B0F-8BC8BBEDFB88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/>
          <a:stretch>
            <a:fillRect/>
          </a:stretch>
        </p:blipFill>
        <p:spPr>
          <a:xfrm>
            <a:off x="1446340" y="3614501"/>
            <a:ext cx="1591290" cy="1731785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78FAC694-6C3A-4AE9-AB19-CE1755C8F9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3719" y="3614499"/>
            <a:ext cx="1591289" cy="173178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BF4D4030-8B75-4393-8F9D-3CF205F155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53933" y="3614500"/>
            <a:ext cx="1355008" cy="173178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1641B18D-4F97-4D0D-A711-C8BEF222FDD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61238" y="3614498"/>
            <a:ext cx="1355008" cy="1731785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14FA800A-3CF9-4E42-BAD8-6377DD88347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66020" y="3614497"/>
            <a:ext cx="1162203" cy="1731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818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15000">
        <p15:prstTrans prst="wind" invX="1"/>
        <p:sndAc>
          <p:stSnd>
            <p:snd r:embed="rId2" name="click.wav"/>
          </p:stSnd>
        </p:sndAc>
      </p:transition>
    </mc:Choice>
    <mc:Fallback xmlns="">
      <p:transition spd="slow" advClick="0" advTm="15000">
        <p:fade/>
        <p:sndAc>
          <p:stSnd>
            <p:snd r:embed="rId8" name="click.wav"/>
          </p:stSnd>
        </p:sndAc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xmlns="" id="{5D5B3997-B6CB-44BC-B8D7-4588D1BCC8D7}"/>
              </a:ext>
            </a:extLst>
          </p:cNvPr>
          <p:cNvSpPr/>
          <p:nvPr/>
        </p:nvSpPr>
        <p:spPr>
          <a:xfrm>
            <a:off x="1312606" y="1032387"/>
            <a:ext cx="783139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800" dirty="0"/>
              <a:t>Lavarte las manos te puede salvar la vida y proteger a tus seres queridos</a:t>
            </a:r>
            <a:endParaRPr lang="es-CL" sz="2800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xmlns="" id="{B420B577-CCEE-47E0-ABB7-75034E2DA8B5}"/>
              </a:ext>
            </a:extLst>
          </p:cNvPr>
          <p:cNvSpPr/>
          <p:nvPr/>
        </p:nvSpPr>
        <p:spPr>
          <a:xfrm>
            <a:off x="1312606" y="1986494"/>
            <a:ext cx="9748684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800" dirty="0"/>
              <a:t>¿</a:t>
            </a:r>
            <a:r>
              <a:rPr lang="es-MX" sz="2400" dirty="0"/>
              <a:t>Cuándo debería lavarme las manos?</a:t>
            </a:r>
          </a:p>
          <a:p>
            <a:r>
              <a:rPr lang="es-MX" sz="2400" dirty="0"/>
              <a:t>En el contexto de la prevención del COVID-19, deberías lavarte las manos en las siguientes ocasiones:</a:t>
            </a:r>
          </a:p>
          <a:p>
            <a:endParaRPr lang="es-MX" sz="2400" dirty="0"/>
          </a:p>
          <a:p>
            <a:r>
              <a:rPr lang="es-MX" sz="2400" dirty="0"/>
              <a:t>Después de sonarte la nariz, toser o estornudar</a:t>
            </a:r>
          </a:p>
          <a:p>
            <a:r>
              <a:rPr lang="es-MX" sz="2400" dirty="0"/>
              <a:t>Después de visitar un espacio público, como transportes, mercados y lugares de culto.</a:t>
            </a:r>
          </a:p>
          <a:p>
            <a:r>
              <a:rPr lang="es-MX" sz="2400" dirty="0"/>
              <a:t>Después de tocar superficies fuera de tu hogar, por ejemplo, dinero.</a:t>
            </a:r>
          </a:p>
          <a:p>
            <a:r>
              <a:rPr lang="es-MX" sz="2400" dirty="0"/>
              <a:t>Antes y después de cuidar a una persona enferma y también mientras la estés cuidando.</a:t>
            </a:r>
          </a:p>
          <a:p>
            <a:r>
              <a:rPr lang="es-MX" sz="2400" dirty="0"/>
              <a:t>Antes y después de come</a:t>
            </a:r>
            <a:r>
              <a:rPr lang="es-MX" sz="2800" dirty="0"/>
              <a:t>r.</a:t>
            </a:r>
            <a:endParaRPr lang="es-CL" sz="2800" dirty="0"/>
          </a:p>
        </p:txBody>
      </p:sp>
    </p:spTree>
    <p:extLst>
      <p:ext uri="{BB962C8B-B14F-4D97-AF65-F5344CB8AC3E}">
        <p14:creationId xmlns:p14="http://schemas.microsoft.com/office/powerpoint/2010/main" val="9099116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15000">
        <p15:prstTrans prst="wind" invX="1"/>
        <p:sndAc>
          <p:stSnd>
            <p:snd r:embed="rId2" name="click.wav"/>
          </p:stSnd>
        </p:sndAc>
      </p:transition>
    </mc:Choice>
    <mc:Fallback xmlns="">
      <p:transition spd="slow" advClick="0" advTm="15000">
        <p:fade/>
        <p:sndAc>
          <p:stSnd>
            <p:snd r:embed="rId3" name="click.wav"/>
          </p:stSnd>
        </p:sndAc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xmlns="" id="{7D426584-9F31-471D-AC4A-4464D9F18322}"/>
              </a:ext>
            </a:extLst>
          </p:cNvPr>
          <p:cNvSpPr/>
          <p:nvPr/>
        </p:nvSpPr>
        <p:spPr>
          <a:xfrm>
            <a:off x="1179871" y="678426"/>
            <a:ext cx="1013214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400" dirty="0"/>
              <a:t>¿Es mejor lavarse las manos o usar un desinfectante de manos?</a:t>
            </a:r>
          </a:p>
          <a:p>
            <a:r>
              <a:rPr lang="es-MX" sz="2400" dirty="0"/>
              <a:t>En general, y siempre que se haga o se use correctamente, tanto lavarse las manos con agua y jabón como usar un desinfectante de manos son formas muy eficaces de eliminar la mayoría de gérmenes y patógenos. El desinfectante de manos suele ser más cómodo cuando no estás en casa, pero puede ser caro o difícil de encontrar en contextos de emergencia. Además, el desinfectante de manos con alcohol mata al coronavirus, pero no a todos los tipos de bacterias y virus. Por ejemplo, es relativamente ineficaz contra el norovirus y el rotavirus.</a:t>
            </a:r>
          </a:p>
          <a:p>
            <a:endParaRPr lang="es-MX" sz="2400" dirty="0"/>
          </a:p>
          <a:p>
            <a:r>
              <a:rPr lang="es-MX" sz="2400" dirty="0"/>
              <a:t>Alcohol gel                                        Lavado de manos con agua y jabón </a:t>
            </a:r>
            <a:endParaRPr lang="es-CL" sz="2400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153C2CE9-BD4B-4E74-92F4-1CDD7D240E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1252" y="4464078"/>
            <a:ext cx="3307633" cy="2227005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17750B56-D3EE-427C-B833-BCCBB1679E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4606" y="4464078"/>
            <a:ext cx="2977022" cy="2227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5893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15000">
        <p15:prstTrans prst="wind" invX="1"/>
        <p:sndAc>
          <p:stSnd>
            <p:snd r:embed="rId2" name="click.wav"/>
          </p:stSnd>
        </p:sndAc>
      </p:transition>
    </mc:Choice>
    <mc:Fallback xmlns="">
      <p:transition spd="slow" advClick="0" advTm="15000">
        <p:fade/>
        <p:sndAc>
          <p:stSnd>
            <p:snd r:embed="rId5" name="click.wav"/>
          </p:stSnd>
        </p:sndAc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xmlns="" id="{359C1302-FE86-4155-B825-5045B002626B}"/>
              </a:ext>
            </a:extLst>
          </p:cNvPr>
          <p:cNvSpPr/>
          <p:nvPr/>
        </p:nvSpPr>
        <p:spPr>
          <a:xfrm>
            <a:off x="988141" y="889844"/>
            <a:ext cx="9955161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400" dirty="0"/>
              <a:t>¿De qué otras formas puedo contribuir a frenar la propagación del coronavirus?</a:t>
            </a:r>
          </a:p>
          <a:p>
            <a:r>
              <a:rPr lang="es-MX" sz="2400" dirty="0"/>
              <a:t> </a:t>
            </a:r>
          </a:p>
          <a:p>
            <a:r>
              <a:rPr lang="es-MX" sz="2400" dirty="0"/>
              <a:t>Sigue el protocolo adecuado al estornudar y toser: cúbrete la boca y la nariz con un codo flexionado o con un pañuelo cuando tosas o estornudes, desecha el pañuelo inmediatamente y lávate las manos.</a:t>
            </a:r>
          </a:p>
          <a:p>
            <a:r>
              <a:rPr lang="es-MX" sz="2400" dirty="0"/>
              <a:t>Evita tocarte la cara (la boca, la nariz y los ojos).</a:t>
            </a:r>
          </a:p>
          <a:p>
            <a:r>
              <a:rPr lang="es-MX" sz="2400" dirty="0"/>
              <a:t>Pon en práctica el distanciamiento social: evita dar la mano, abrazar o besar a otras personas, así como compartir comida, utensilios, vasos y toallas.</a:t>
            </a:r>
          </a:p>
          <a:p>
            <a:r>
              <a:rPr lang="es-MX" sz="2400" dirty="0"/>
              <a:t>Evita el contacto directo con cualquier persona que presente síntomas similares a los de la gripe o el resfriado.</a:t>
            </a:r>
          </a:p>
          <a:p>
            <a:r>
              <a:rPr lang="es-MX" sz="2400" dirty="0"/>
              <a:t>Busca ayuda médica lo antes posible si tú o tu hijo tienen fiebre, tos o dificultades para respirar.</a:t>
            </a:r>
          </a:p>
          <a:p>
            <a:r>
              <a:rPr lang="es-MX" sz="2400" dirty="0"/>
              <a:t>Limpia las superficies que hayan podido estar en contacto con el virus, y, en general, limpia todas las superficies con más frecuencia (sobre todo en espacios públicos).</a:t>
            </a:r>
            <a:endParaRPr lang="es-CL" sz="2400" dirty="0"/>
          </a:p>
        </p:txBody>
      </p:sp>
    </p:spTree>
    <p:extLst>
      <p:ext uri="{BB962C8B-B14F-4D97-AF65-F5344CB8AC3E}">
        <p14:creationId xmlns:p14="http://schemas.microsoft.com/office/powerpoint/2010/main" val="4904468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15000">
        <p15:prstTrans prst="wind" invX="1"/>
        <p:sndAc>
          <p:stSnd>
            <p:snd r:embed="rId2" name="click.wav"/>
          </p:stSnd>
        </p:sndAc>
      </p:transition>
    </mc:Choice>
    <mc:Fallback xmlns="">
      <p:transition spd="slow" advClick="0" advTm="15000">
        <p:fade/>
        <p:sndAc>
          <p:stSnd>
            <p:snd r:embed="rId3" name="click.wav"/>
          </p:stSnd>
        </p:sndAc>
      </p:transition>
    </mc:Fallback>
  </mc:AlternateContent>
</p:sld>
</file>

<file path=ppt/theme/theme1.xml><?xml version="1.0" encoding="utf-8"?>
<a:theme xmlns:a="http://schemas.openxmlformats.org/drawingml/2006/main" name="Gota">
  <a:themeElements>
    <a:clrScheme name="Gota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Gota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ota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C71B277C-C29A-4BA0-A7BA-43502DF21AB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Gota</Template>
  <TotalTime>81</TotalTime>
  <Words>607</Words>
  <Application>Microsoft Office PowerPoint</Application>
  <PresentationFormat>Panorámica</PresentationFormat>
  <Paragraphs>34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2" baseType="lpstr">
      <vt:lpstr>Arial</vt:lpstr>
      <vt:lpstr>Tw Cen MT</vt:lpstr>
      <vt:lpstr>Gota</vt:lpstr>
      <vt:lpstr>Medidas de prevención frente a covid 19</vt:lpstr>
      <vt:lpstr>Importancia del lavado de manos</vt:lpstr>
      <vt:lpstr>Presentación de PowerPoint</vt:lpstr>
      <vt:lpstr>Use jabón y frótese las manos enérgicamente durante aproximadamente 20 segundos. No hace falta que utilice un jabón antibacteriano; sirve cualquier tipo de jabón.</vt:lpstr>
      <vt:lpstr>Asegúrese de que se lava bien el área entre los dedos, los dorsos de las manos y debajo de las uñas, donde a los gérmenes les encanta esconderse. ¡Y no se olvide de las muñecas!</vt:lpstr>
      <vt:lpstr>Esta es una medida necesaria que debemos practicar por lo mínimo 20 segundos para prevenir eventuales contagios de covid19.     Enjuáguese las manos y séqueselas bien con una toalla limpia y seca.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Medidas de prevención frente a covid 19</dc:title>
  <dc:creator>Alumno</dc:creator>
  <cp:lastModifiedBy>marcela castillo ibarra</cp:lastModifiedBy>
  <cp:revision>10</cp:revision>
  <dcterms:created xsi:type="dcterms:W3CDTF">2020-04-20T01:35:05Z</dcterms:created>
  <dcterms:modified xsi:type="dcterms:W3CDTF">2020-04-27T18:48:24Z</dcterms:modified>
</cp:coreProperties>
</file>