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m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7"/>
  </p:notes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66"/>
    <a:srgbClr val="FBAF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EEC2D-3EB5-43CF-AA7C-13D3281A8430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DD6AA6-5A14-4EA3-8D7A-8854F1440A65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561799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88242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926488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02886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2455209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257333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25274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828174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121491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443905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915302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xmlns="" val="3022064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8C633B3-450D-472E-9250-14045E5F3223}" type="datetimeFigureOut">
              <a:rPr lang="es-CL" smtClean="0"/>
              <a:pPr/>
              <a:t>27-04-2020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186F8DF-7DB1-4DCB-84F6-BA4454279937}" type="slidenum">
              <a:rPr lang="es-CL" smtClean="0"/>
              <a:pPr/>
              <a:t>‹Nº›</a:t>
            </a:fld>
            <a:endParaRPr lang="es-CL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25181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" Target="slide14.xml"/><Relationship Id="rId7" Type="http://schemas.microsoft.com/office/2007/relationships/media" Target="../media/media1.mp3"/><Relationship Id="rId2" Type="http://schemas.openxmlformats.org/officeDocument/2006/relationships/slideLayout" Target="../slideLayouts/slideLayout2.xml"/><Relationship Id="rId1" Type="http://schemas.openxmlformats.org/officeDocument/2006/relationships/video" Target="NULL" TargetMode="External"/><Relationship Id="rId6" Type="http://schemas.openxmlformats.org/officeDocument/2006/relationships/slide" Target="slide16.xml"/><Relationship Id="rId5" Type="http://schemas.openxmlformats.org/officeDocument/2006/relationships/slide" Target="slide3.xml"/><Relationship Id="rId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12" Type="http://schemas.openxmlformats.org/officeDocument/2006/relationships/image" Target="../media/image1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microsoft.com/office/2007/relationships/hdphoto" Target="../media/hdphoto3.wdp"/><Relationship Id="rId5" Type="http://schemas.openxmlformats.org/officeDocument/2006/relationships/image" Target="../media/image7.png"/><Relationship Id="rId10" Type="http://schemas.openxmlformats.org/officeDocument/2006/relationships/image" Target="../media/image10.png"/><Relationship Id="rId4" Type="http://schemas.openxmlformats.org/officeDocument/2006/relationships/slide" Target="slide5.xml"/><Relationship Id="rId9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slide" Target="slide8.xml"/><Relationship Id="rId10" Type="http://schemas.openxmlformats.org/officeDocument/2006/relationships/slide" Target="slide7.xml"/><Relationship Id="rId4" Type="http://schemas.microsoft.com/office/2007/relationships/hdphoto" Target="../media/hdphoto5.wdp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slide" Target="slide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4" Type="http://schemas.openxmlformats.org/officeDocument/2006/relationships/slide" Target="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12" Type="http://schemas.openxmlformats.org/officeDocument/2006/relationships/image" Target="../media/image25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slide" Target="slide11.xml"/><Relationship Id="rId10" Type="http://schemas.microsoft.com/office/2007/relationships/hdphoto" Target="../media/hdphoto7.wdp"/><Relationship Id="rId4" Type="http://schemas.microsoft.com/office/2007/relationships/hdphoto" Target="../media/hdphoto6.wdp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slide" Target="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5" Type="http://schemas.openxmlformats.org/officeDocument/2006/relationships/slide" Target="slide2.xml"/><Relationship Id="rId4" Type="http://schemas.openxmlformats.org/officeDocument/2006/relationships/image" Target="../media/image31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 rot="20823538">
            <a:off x="3356496" y="355598"/>
            <a:ext cx="57043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4800" b="1" dirty="0" smtClean="0">
                <a:ln w="22225">
                  <a:solidFill>
                    <a:schemeClr val="tx1"/>
                  </a:solidFill>
                  <a:prstDash val="solid"/>
                </a:ln>
                <a:blipFill>
                  <a:blip r:embed="rId2"/>
                  <a:tile tx="0" ty="0" sx="100000" sy="100000" flip="none" algn="tl"/>
                </a:blipFill>
              </a:rPr>
              <a:t>Descubriendo los animales</a:t>
            </a:r>
            <a:endParaRPr lang="es-CL" sz="4800" b="1" dirty="0">
              <a:ln w="22225">
                <a:solidFill>
                  <a:schemeClr val="tx1"/>
                </a:solidFill>
                <a:prstDash val="solid"/>
              </a:ln>
              <a:blipFill>
                <a:blip r:embed="rId2"/>
                <a:tile tx="0" ty="0" sx="100000" sy="100000" flip="none" algn="tl"/>
              </a:blipFill>
            </a:endParaRPr>
          </a:p>
        </p:txBody>
      </p:sp>
      <p:sp>
        <p:nvSpPr>
          <p:cNvPr id="5" name="Sol 4">
            <a:hlinkClick r:id="rId3" action="ppaction://hlinksldjump"/>
          </p:cNvPr>
          <p:cNvSpPr/>
          <p:nvPr/>
        </p:nvSpPr>
        <p:spPr>
          <a:xfrm>
            <a:off x="0" y="215154"/>
            <a:ext cx="3001384" cy="2904564"/>
          </a:xfrm>
          <a:prstGeom prst="sun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dirty="0" smtClean="0">
                <a:solidFill>
                  <a:schemeClr val="tx1"/>
                </a:solidFill>
                <a:latin typeface="Berlin Sans FB Demi" panose="020E0802020502020306" pitchFamily="34" charset="0"/>
              </a:rPr>
              <a:t> ¿VAMOS A JUGAR?</a:t>
            </a:r>
            <a:endParaRPr lang="es-CL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7023370" y="2043207"/>
            <a:ext cx="516863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IGNACIO PEREIRA LAVOZ </a:t>
            </a:r>
          </a:p>
          <a:p>
            <a:r>
              <a:rPr lang="es-ES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FONOAUDIOLOGO “ESCUELA DE LENGUAJE LAUDELINA  ARANEDA “</a:t>
            </a:r>
            <a:endParaRPr lang="es-ES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5624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rgamino horizontal 3"/>
          <p:cNvSpPr/>
          <p:nvPr/>
        </p:nvSpPr>
        <p:spPr>
          <a:xfrm rot="20708977">
            <a:off x="4143487" y="-433388"/>
            <a:ext cx="4229100" cy="2989385"/>
          </a:xfrm>
          <a:prstGeom prst="horizontalScroll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6000" dirty="0" smtClean="0">
                <a:latin typeface="Berlin Sans FB Demi" panose="020E0802020502020306" pitchFamily="34" charset="0"/>
              </a:rPr>
              <a:t>MENÚ</a:t>
            </a:r>
            <a:endParaRPr lang="es-CL" sz="6000" dirty="0">
              <a:latin typeface="Berlin Sans FB Demi" panose="020E0802020502020306" pitchFamily="34" charset="0"/>
            </a:endParaRPr>
          </a:p>
        </p:txBody>
      </p:sp>
      <p:sp>
        <p:nvSpPr>
          <p:cNvPr id="6" name="Nube 5">
            <a:hlinkClick r:id="rId3" action="ppaction://hlinksldjump"/>
          </p:cNvPr>
          <p:cNvSpPr/>
          <p:nvPr/>
        </p:nvSpPr>
        <p:spPr>
          <a:xfrm>
            <a:off x="335174" y="1623413"/>
            <a:ext cx="2743200" cy="1890346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 smtClean="0">
                <a:latin typeface="Berlin Sans FB Demi" panose="020E0802020502020306" pitchFamily="34" charset="0"/>
              </a:rPr>
              <a:t>SILUETAS</a:t>
            </a:r>
            <a:endParaRPr lang="es-CL" sz="2400" dirty="0">
              <a:latin typeface="Berlin Sans FB Demi" panose="020E0802020502020306" pitchFamily="34" charset="0"/>
            </a:endParaRPr>
          </a:p>
        </p:txBody>
      </p:sp>
      <p:sp>
        <p:nvSpPr>
          <p:cNvPr id="7" name="Nube 6">
            <a:hlinkClick r:id="rId4" action="ppaction://hlinksldjump"/>
          </p:cNvPr>
          <p:cNvSpPr/>
          <p:nvPr/>
        </p:nvSpPr>
        <p:spPr>
          <a:xfrm>
            <a:off x="7285892" y="1754065"/>
            <a:ext cx="2936631" cy="1969477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1600" b="1" dirty="0" smtClean="0">
                <a:latin typeface="Berlin Sans FB Demi" panose="020E0802020502020306" pitchFamily="34" charset="0"/>
              </a:rPr>
              <a:t>ROMPECABEZAS</a:t>
            </a:r>
            <a:endParaRPr lang="es-CL" sz="1600" b="1" dirty="0">
              <a:latin typeface="Berlin Sans FB Demi" panose="020E0802020502020306" pitchFamily="34" charset="0"/>
            </a:endParaRPr>
          </a:p>
        </p:txBody>
      </p:sp>
      <p:sp>
        <p:nvSpPr>
          <p:cNvPr id="8" name="Nube 7">
            <a:hlinkClick r:id="rId5" action="ppaction://hlinksldjump"/>
          </p:cNvPr>
          <p:cNvSpPr/>
          <p:nvPr/>
        </p:nvSpPr>
        <p:spPr>
          <a:xfrm>
            <a:off x="562174" y="3874211"/>
            <a:ext cx="2848708" cy="2057400"/>
          </a:xfrm>
          <a:prstGeom prst="cloud">
            <a:avLst/>
          </a:prstGeom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dirty="0" smtClean="0">
                <a:latin typeface="Berlin Sans FB Demi" panose="020E0802020502020306" pitchFamily="34" charset="0"/>
              </a:rPr>
              <a:t>Animales y sus crías</a:t>
            </a:r>
            <a:endParaRPr lang="es-CL" sz="2400" dirty="0">
              <a:latin typeface="Berlin Sans FB Demi" panose="020E0802020502020306" pitchFamily="34" charset="0"/>
            </a:endParaRPr>
          </a:p>
        </p:txBody>
      </p:sp>
      <p:sp>
        <p:nvSpPr>
          <p:cNvPr id="9" name="Nube 8">
            <a:hlinkClick r:id="rId6" action="ppaction://hlinksldjump"/>
          </p:cNvPr>
          <p:cNvSpPr/>
          <p:nvPr/>
        </p:nvSpPr>
        <p:spPr>
          <a:xfrm>
            <a:off x="8484577" y="4053254"/>
            <a:ext cx="3006969" cy="2224454"/>
          </a:xfrm>
          <a:prstGeom prst="cloud">
            <a:avLst/>
          </a:prstGeom>
          <a:solidFill>
            <a:schemeClr val="accent1">
              <a:lumMod val="75000"/>
            </a:schemeClr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dirty="0" smtClean="0">
                <a:latin typeface="Berlin Sans FB Demi" panose="020E0802020502020306" pitchFamily="34" charset="0"/>
              </a:rPr>
              <a:t>Descubriendo los sonidos</a:t>
            </a:r>
            <a:endParaRPr lang="es-CL" sz="2000" dirty="0">
              <a:latin typeface="Berlin Sans FB Demi" panose="020E0802020502020306" pitchFamily="34" charset="0"/>
            </a:endParaRPr>
          </a:p>
        </p:txBody>
      </p:sp>
      <p:pic>
        <p:nvPicPr>
          <p:cNvPr id="10" name="01 Sonido de vacas mugiendo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99851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5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2481140" y="498764"/>
            <a:ext cx="72170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40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Forte" panose="03060902040502070203" pitchFamily="66" charset="0"/>
              </a:rPr>
              <a:t>Identifica al animal con su cría</a:t>
            </a:r>
            <a:endParaRPr lang="es-CL" sz="40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Forte" panose="03060902040502070203" pitchFamily="66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84468" y="1686502"/>
            <a:ext cx="1303355" cy="1466275"/>
          </a:xfrm>
          <a:prstGeom prst="rect">
            <a:avLst/>
          </a:prstGeom>
        </p:spPr>
      </p:pic>
      <p:pic>
        <p:nvPicPr>
          <p:cNvPr id="12" name="Imagen 11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33445" y="4263450"/>
            <a:ext cx="1768764" cy="1768764"/>
          </a:xfrm>
          <a:prstGeom prst="rect">
            <a:avLst/>
          </a:prstGeom>
        </p:spPr>
      </p:pic>
      <p:pic>
        <p:nvPicPr>
          <p:cNvPr id="13" name="Imagen 1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0" b="100000" l="0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320" y="1923170"/>
            <a:ext cx="1593380" cy="1748832"/>
          </a:xfrm>
          <a:prstGeom prst="rect">
            <a:avLst/>
          </a:prstGeom>
        </p:spPr>
      </p:pic>
      <p:pic>
        <p:nvPicPr>
          <p:cNvPr id="15" name="Imagen 1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ackgroundRemoval t="134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50200" y="5286377"/>
            <a:ext cx="2039350" cy="1491673"/>
          </a:xfrm>
          <a:prstGeom prst="rect">
            <a:avLst/>
          </a:prstGeom>
        </p:spPr>
      </p:pic>
      <p:pic>
        <p:nvPicPr>
          <p:cNvPr id="16" name="Imagen 15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64419" y="4263450"/>
            <a:ext cx="1484147" cy="1681095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 xmlns="">
                  <a14:imgLayer r:embed="rId13">
                    <a14:imgEffect>
                      <a14:backgroundRemoval t="0" b="9533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82110" y="1206650"/>
            <a:ext cx="4664364" cy="350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5140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 dirty="0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54909" y="32777"/>
            <a:ext cx="7453746" cy="6522027"/>
          </a:xfrm>
        </p:spPr>
      </p:pic>
      <p:sp>
        <p:nvSpPr>
          <p:cNvPr id="5" name="Flecha derecha 4">
            <a:hlinkClick r:id="rId4" action="ppaction://hlinksldjump"/>
          </p:cNvPr>
          <p:cNvSpPr/>
          <p:nvPr/>
        </p:nvSpPr>
        <p:spPr>
          <a:xfrm>
            <a:off x="9886278" y="5045336"/>
            <a:ext cx="1882588" cy="1509468"/>
          </a:xfrm>
          <a:prstGeom prst="rightArrow">
            <a:avLst/>
          </a:prstGeom>
          <a:solidFill>
            <a:srgbClr val="FBA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smtClean="0"/>
              <a:t>Siguiente</a:t>
            </a:r>
            <a:endParaRPr lang="es-CL" sz="2400" b="1" dirty="0"/>
          </a:p>
        </p:txBody>
      </p:sp>
    </p:spTree>
    <p:extLst>
      <p:ext uri="{BB962C8B-B14F-4D97-AF65-F5344CB8AC3E}">
        <p14:creationId xmlns:p14="http://schemas.microsoft.com/office/powerpoint/2010/main" xmlns="" val="897756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66222" y="0"/>
            <a:ext cx="9227527" cy="6723529"/>
          </a:xfrm>
        </p:spPr>
      </p:pic>
      <p:sp>
        <p:nvSpPr>
          <p:cNvPr id="5" name="Flecha izquierda 4">
            <a:hlinkClick r:id="rId4" action="ppaction://hlinksldjump"/>
          </p:cNvPr>
          <p:cNvSpPr/>
          <p:nvPr/>
        </p:nvSpPr>
        <p:spPr>
          <a:xfrm>
            <a:off x="451821" y="5271247"/>
            <a:ext cx="2280621" cy="1452282"/>
          </a:xfrm>
          <a:prstGeom prst="leftArrow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smtClean="0">
                <a:solidFill>
                  <a:schemeClr val="tx1"/>
                </a:solidFill>
              </a:rPr>
              <a:t>Volver</a:t>
            </a:r>
            <a:endParaRPr lang="es-C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773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9990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4097" y="286603"/>
            <a:ext cx="4525654" cy="4530079"/>
          </a:xfrm>
        </p:spPr>
      </p:pic>
      <p:pic>
        <p:nvPicPr>
          <p:cNvPr id="5" name="Imagen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06816" y="4870145"/>
            <a:ext cx="1767993" cy="1767993"/>
          </a:xfrm>
          <a:prstGeom prst="rect">
            <a:avLst/>
          </a:prstGeom>
        </p:spPr>
      </p:pic>
      <p:pic>
        <p:nvPicPr>
          <p:cNvPr id="6" name="Imagen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49417" y="850348"/>
            <a:ext cx="1591194" cy="1749704"/>
          </a:xfrm>
          <a:prstGeom prst="rect">
            <a:avLst/>
          </a:prstGeom>
        </p:spPr>
      </p:pic>
      <p:pic>
        <p:nvPicPr>
          <p:cNvPr id="7" name="Imagen 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5091" y="4071500"/>
            <a:ext cx="1481456" cy="1682642"/>
          </a:xfrm>
          <a:prstGeom prst="rect">
            <a:avLst/>
          </a:prstGeom>
        </p:spPr>
      </p:pic>
      <p:pic>
        <p:nvPicPr>
          <p:cNvPr id="8" name="Imagen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417" y="993616"/>
            <a:ext cx="1298561" cy="1463167"/>
          </a:xfrm>
          <a:prstGeom prst="rect">
            <a:avLst/>
          </a:prstGeom>
        </p:spPr>
      </p:pic>
      <p:pic>
        <p:nvPicPr>
          <p:cNvPr id="9" name="Imagen 8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04421" y="3944004"/>
            <a:ext cx="2036240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637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9256" y="286603"/>
            <a:ext cx="7325958" cy="6410214"/>
          </a:xfrm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>
            <a:off x="10316584" y="5099125"/>
            <a:ext cx="1581374" cy="1473797"/>
          </a:xfrm>
          <a:prstGeom prst="rightArrow">
            <a:avLst/>
          </a:prstGeom>
          <a:solidFill>
            <a:srgbClr val="FBA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/>
              <a:t>Siguiente</a:t>
            </a:r>
            <a:endParaRPr lang="es-CL" sz="2000" b="1" dirty="0"/>
          </a:p>
        </p:txBody>
      </p:sp>
    </p:spTree>
    <p:extLst>
      <p:ext uri="{BB962C8B-B14F-4D97-AF65-F5344CB8AC3E}">
        <p14:creationId xmlns:p14="http://schemas.microsoft.com/office/powerpoint/2010/main" xmlns="" val="60290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7280" y="85963"/>
            <a:ext cx="9057939" cy="6793455"/>
          </a:xfrm>
        </p:spPr>
      </p:pic>
      <p:sp>
        <p:nvSpPr>
          <p:cNvPr id="5" name="Flecha izquierda 4">
            <a:hlinkClick r:id="rId4" action="ppaction://hlinksldjump"/>
          </p:cNvPr>
          <p:cNvSpPr/>
          <p:nvPr/>
        </p:nvSpPr>
        <p:spPr>
          <a:xfrm>
            <a:off x="677732" y="4604273"/>
            <a:ext cx="2183802" cy="1635162"/>
          </a:xfrm>
          <a:prstGeom prst="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smtClean="0">
                <a:solidFill>
                  <a:schemeClr val="tx1"/>
                </a:solidFill>
              </a:rPr>
              <a:t>volver</a:t>
            </a:r>
            <a:endParaRPr lang="es-C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8181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0" b="100000" l="0" r="9805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4224" y="199128"/>
            <a:ext cx="3263900" cy="3810000"/>
          </a:xfrm>
        </p:spPr>
      </p:pic>
      <p:pic>
        <p:nvPicPr>
          <p:cNvPr id="5" name="Imagen 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7315" y="3480853"/>
            <a:ext cx="1298561" cy="1463167"/>
          </a:xfrm>
          <a:prstGeom prst="rect">
            <a:avLst/>
          </a:prstGeom>
        </p:spPr>
      </p:pic>
      <p:pic>
        <p:nvPicPr>
          <p:cNvPr id="6" name="Imagen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4848" y="1011981"/>
            <a:ext cx="1481456" cy="1682642"/>
          </a:xfrm>
          <a:prstGeom prst="rect">
            <a:avLst/>
          </a:prstGeom>
        </p:spPr>
      </p:pic>
      <p:pic>
        <p:nvPicPr>
          <p:cNvPr id="7" name="Imagen 6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966" y="797074"/>
            <a:ext cx="2215067" cy="2215067"/>
          </a:xfrm>
          <a:prstGeom prst="rect">
            <a:avLst/>
          </a:prstGeom>
        </p:spPr>
      </p:pic>
      <p:pic>
        <p:nvPicPr>
          <p:cNvPr id="8" name="Imagen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38498" y="3328441"/>
            <a:ext cx="1767993" cy="1767993"/>
          </a:xfrm>
          <a:prstGeom prst="rect">
            <a:avLst/>
          </a:prstGeom>
        </p:spPr>
      </p:pic>
      <p:pic>
        <p:nvPicPr>
          <p:cNvPr id="9" name="Imagen 8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08360" y="5113325"/>
            <a:ext cx="2036240" cy="149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095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22438" y="0"/>
            <a:ext cx="7713233" cy="6858000"/>
          </a:xfrm>
        </p:spPr>
      </p:pic>
      <p:sp>
        <p:nvSpPr>
          <p:cNvPr id="6" name="Flecha derecha 5">
            <a:hlinkClick r:id="rId4" action="ppaction://hlinksldjump"/>
          </p:cNvPr>
          <p:cNvSpPr/>
          <p:nvPr/>
        </p:nvSpPr>
        <p:spPr>
          <a:xfrm>
            <a:off x="10150867" y="5003514"/>
            <a:ext cx="1806197" cy="1551398"/>
          </a:xfrm>
          <a:prstGeom prst="rightArrow">
            <a:avLst/>
          </a:prstGeom>
          <a:solidFill>
            <a:srgbClr val="FBAF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mtClean="0">
                <a:solidFill>
                  <a:schemeClr val="tx1"/>
                </a:solidFill>
                <a:latin typeface="Berlin Sans FB Demi" panose="020E0802020502020306" pitchFamily="34" charset="0"/>
              </a:rPr>
              <a:t>MENÚ</a:t>
            </a:r>
            <a:endParaRPr lang="es-CL" dirty="0">
              <a:solidFill>
                <a:schemeClr val="tx1"/>
              </a:solidFill>
              <a:latin typeface="Berlin Sans FB Demi" panose="020E0802020502020306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754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7280" y="85963"/>
            <a:ext cx="9068696" cy="6801523"/>
          </a:xfrm>
        </p:spPr>
      </p:pic>
      <p:pic>
        <p:nvPicPr>
          <p:cNvPr id="5" name="Imagen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304" y="4600794"/>
            <a:ext cx="2200847" cy="165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4174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Tabla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07667061"/>
              </p:ext>
            </p:extLst>
          </p:nvPr>
        </p:nvGraphicFramePr>
        <p:xfrm>
          <a:off x="2031999" y="719664"/>
          <a:ext cx="8315853" cy="49406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71951">
                  <a:extLst>
                    <a:ext uri="{9D8B030D-6E8A-4147-A177-3AD203B41FA5}">
                      <a16:colId xmlns:a16="http://schemas.microsoft.com/office/drawing/2014/main" xmlns="" val="3336450859"/>
                    </a:ext>
                  </a:extLst>
                </a:gridCol>
                <a:gridCol w="2771951">
                  <a:extLst>
                    <a:ext uri="{9D8B030D-6E8A-4147-A177-3AD203B41FA5}">
                      <a16:colId xmlns:a16="http://schemas.microsoft.com/office/drawing/2014/main" xmlns="" val="952515186"/>
                    </a:ext>
                  </a:extLst>
                </a:gridCol>
                <a:gridCol w="2771951">
                  <a:extLst>
                    <a:ext uri="{9D8B030D-6E8A-4147-A177-3AD203B41FA5}">
                      <a16:colId xmlns:a16="http://schemas.microsoft.com/office/drawing/2014/main" xmlns="" val="1499144582"/>
                    </a:ext>
                  </a:extLst>
                </a:gridCol>
              </a:tblGrid>
              <a:tr h="2470304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46782884"/>
                  </a:ext>
                </a:extLst>
              </a:tr>
              <a:tr h="2470304"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33500670"/>
                  </a:ext>
                </a:extLst>
              </a:tr>
            </a:tbl>
          </a:graphicData>
        </a:graphic>
      </p:graphicFrame>
      <p:sp>
        <p:nvSpPr>
          <p:cNvPr id="27" name="CuadroTexto 26"/>
          <p:cNvSpPr txBox="1"/>
          <p:nvPr/>
        </p:nvSpPr>
        <p:spPr>
          <a:xfrm>
            <a:off x="9689285" y="2247733"/>
            <a:ext cx="6585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>
                <a:latin typeface="Berlin Sans FB Demi" panose="020E0802020502020306" pitchFamily="34" charset="0"/>
              </a:rPr>
              <a:t>3</a:t>
            </a:r>
            <a:endParaRPr lang="es-CL" sz="3200" dirty="0">
              <a:latin typeface="Berlin Sans FB Demi" panose="020E0802020502020306" pitchFamily="34" charset="0"/>
            </a:endParaRPr>
          </a:p>
        </p:txBody>
      </p:sp>
      <p:sp>
        <p:nvSpPr>
          <p:cNvPr id="31" name="CuadroTexto 30"/>
          <p:cNvSpPr txBox="1"/>
          <p:nvPr/>
        </p:nvSpPr>
        <p:spPr>
          <a:xfrm>
            <a:off x="1857664" y="4162926"/>
            <a:ext cx="634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3200" dirty="0" smtClean="0">
                <a:latin typeface="Berlin Sans FB Demi" panose="020E0802020502020306" pitchFamily="34" charset="0"/>
              </a:rPr>
              <a:t>6</a:t>
            </a:r>
            <a:endParaRPr lang="es-CL" sz="3200" dirty="0">
              <a:latin typeface="Berlin Sans FB Demi" panose="020E0802020502020306" pitchFamily="34" charset="0"/>
            </a:endParaRPr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 rotWithShape="1">
          <a:blip r:embed="rId2"/>
          <a:srcRect b="49181"/>
          <a:stretch/>
        </p:blipFill>
        <p:spPr>
          <a:xfrm>
            <a:off x="9113129" y="264219"/>
            <a:ext cx="2818116" cy="2438960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3"/>
          <a:srcRect t="50863"/>
          <a:stretch/>
        </p:blipFill>
        <p:spPr>
          <a:xfrm>
            <a:off x="439953" y="393627"/>
            <a:ext cx="2835421" cy="253403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8955" t="1" b="49085"/>
          <a:stretch/>
        </p:blipFill>
        <p:spPr>
          <a:xfrm>
            <a:off x="4661986" y="4252060"/>
            <a:ext cx="2806456" cy="243522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43" r="30779" b="48549"/>
          <a:stretch/>
        </p:blipFill>
        <p:spPr>
          <a:xfrm>
            <a:off x="4867420" y="101158"/>
            <a:ext cx="2739867" cy="243896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0819" r="67489"/>
          <a:stretch/>
        </p:blipFill>
        <p:spPr>
          <a:xfrm>
            <a:off x="414282" y="4162926"/>
            <a:ext cx="2804322" cy="2495932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 rotWithShape="1">
          <a:blip r:embed="rId5"/>
          <a:srcRect t="51769" b="1"/>
          <a:stretch/>
        </p:blipFill>
        <p:spPr>
          <a:xfrm>
            <a:off x="9539619" y="3414554"/>
            <a:ext cx="2737733" cy="250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8551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3.7037E-7 L 0.58256 0.4064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28" y="20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5833E-6 -2.59259E-6 L -0.00339 0.0935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" y="4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7037E-6 L -0.58659 0.0733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36" y="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11111E-6 L 0.1293 -0.143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58" y="-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3.7037E-6 L 0.23854 -0.5127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27" y="-2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4.44444E-6 L -0.38646 -0.0368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23" y="-1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9356" y="241732"/>
            <a:ext cx="7654247" cy="6093469"/>
          </a:xfr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393090">
            <a:off x="20442" y="533183"/>
            <a:ext cx="2941210" cy="128769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55037">
            <a:off x="9421403" y="859795"/>
            <a:ext cx="3109752" cy="1361483"/>
          </a:xfrm>
          <a:prstGeom prst="rect">
            <a:avLst/>
          </a:prstGeom>
        </p:spPr>
      </p:pic>
      <p:sp>
        <p:nvSpPr>
          <p:cNvPr id="3" name="Flecha derecha 2">
            <a:hlinkClick r:id="rId5" action="ppaction://hlinksldjump"/>
          </p:cNvPr>
          <p:cNvSpPr/>
          <p:nvPr/>
        </p:nvSpPr>
        <p:spPr>
          <a:xfrm>
            <a:off x="10139643" y="4909625"/>
            <a:ext cx="2032071" cy="1744394"/>
          </a:xfrm>
          <a:prstGeom prst="rightArrow">
            <a:avLst/>
          </a:prstGeom>
          <a:solidFill>
            <a:srgbClr val="FF0000"/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tx1"/>
                </a:solidFill>
              </a:rPr>
              <a:t>MENÚ</a:t>
            </a:r>
            <a:endParaRPr lang="es-C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1220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0000">
            <a:alpha val="7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182" y="478301"/>
            <a:ext cx="2152075" cy="215207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606" y="478304"/>
            <a:ext cx="1850275" cy="2152072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230" y="472204"/>
            <a:ext cx="2414225" cy="2158171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b="28616"/>
          <a:stretch/>
        </p:blipFill>
        <p:spPr>
          <a:xfrm>
            <a:off x="9464804" y="472204"/>
            <a:ext cx="2206943" cy="2158171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846" y="4009445"/>
            <a:ext cx="2719052" cy="187773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5606" y="4149665"/>
            <a:ext cx="1871634" cy="1737511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2353" y="3826549"/>
            <a:ext cx="2280102" cy="2060627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05182" y="3826549"/>
            <a:ext cx="1668427" cy="2060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1288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2.22222E-6 L 0.01276 -0.5041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8" y="-25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2.96296E-6 L -0.00221 -0.5122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25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85185E-6 L -0.00247 -0.4844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2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-0.01172 -0.4844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6" y="-242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843" y="124370"/>
            <a:ext cx="11057206" cy="6031203"/>
          </a:xfrm>
          <a:prstGeom prst="rect">
            <a:avLst/>
          </a:prstGeom>
        </p:spPr>
      </p:pic>
      <p:sp>
        <p:nvSpPr>
          <p:cNvPr id="6" name="Flecha derecha 5">
            <a:hlinkClick r:id="rId3" action="ppaction://hlinksldjump"/>
          </p:cNvPr>
          <p:cNvSpPr/>
          <p:nvPr/>
        </p:nvSpPr>
        <p:spPr>
          <a:xfrm>
            <a:off x="9650436" y="5205045"/>
            <a:ext cx="2405575" cy="151931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smtClean="0"/>
              <a:t>MENÚ</a:t>
            </a:r>
            <a:endParaRPr lang="es-CL" sz="2400" b="1" dirty="0"/>
          </a:p>
        </p:txBody>
      </p:sp>
    </p:spTree>
    <p:extLst>
      <p:ext uri="{BB962C8B-B14F-4D97-AF65-F5344CB8AC3E}">
        <p14:creationId xmlns:p14="http://schemas.microsoft.com/office/powerpoint/2010/main" xmlns="" val="15008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59593" y="1370828"/>
            <a:ext cx="1507821" cy="1739789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232" y="3921762"/>
            <a:ext cx="1877731" cy="174360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9070" y="4628959"/>
            <a:ext cx="2030144" cy="20728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0751" y="3684258"/>
            <a:ext cx="2450804" cy="162777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80060" y="1544968"/>
            <a:ext cx="1097317" cy="1747869"/>
          </a:xfrm>
          <a:prstGeom prst="rect">
            <a:avLst/>
          </a:prstGeom>
        </p:spPr>
      </p:pic>
      <p:sp>
        <p:nvSpPr>
          <p:cNvPr id="12" name="Cinta hacia arriba 11">
            <a:hlinkClick r:id="rId8" action="ppaction://hlinksldjump"/>
          </p:cNvPr>
          <p:cNvSpPr/>
          <p:nvPr/>
        </p:nvSpPr>
        <p:spPr>
          <a:xfrm>
            <a:off x="4279070" y="295420"/>
            <a:ext cx="3504706" cy="1505244"/>
          </a:xfrm>
          <a:prstGeom prst="ribbon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smtClean="0"/>
              <a:t>¡A JUGAR!</a:t>
            </a:r>
            <a:endParaRPr lang="es-CL" sz="2400" b="1" dirty="0"/>
          </a:p>
        </p:txBody>
      </p:sp>
    </p:spTree>
    <p:extLst>
      <p:ext uri="{BB962C8B-B14F-4D97-AF65-F5344CB8AC3E}">
        <p14:creationId xmlns:p14="http://schemas.microsoft.com/office/powerpoint/2010/main" xmlns="" val="3444111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899" y="581134"/>
            <a:ext cx="2121592" cy="22069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7611" y="3992558"/>
            <a:ext cx="3042168" cy="202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34277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91840" y="-1715167"/>
            <a:ext cx="6219508" cy="7936092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219637" y="4754880"/>
            <a:ext cx="2855742" cy="1913207"/>
          </a:xfrm>
          <a:prstGeom prst="leftArrow">
            <a:avLst/>
          </a:prstGeom>
          <a:solidFill>
            <a:srgbClr val="FFFF6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>
                <a:solidFill>
                  <a:schemeClr val="tx1"/>
                </a:solidFill>
              </a:rPr>
              <a:t>Inténtalo nuevamente</a:t>
            </a:r>
            <a:endParaRPr lang="es-CL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078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1692" y="286603"/>
            <a:ext cx="11408899" cy="6198603"/>
          </a:xfrm>
        </p:spPr>
      </p:pic>
      <p:sp>
        <p:nvSpPr>
          <p:cNvPr id="5" name="Flecha derecha 4">
            <a:hlinkClick r:id="rId3" action="ppaction://hlinksldjump"/>
          </p:cNvPr>
          <p:cNvSpPr/>
          <p:nvPr/>
        </p:nvSpPr>
        <p:spPr>
          <a:xfrm>
            <a:off x="9777045" y="5345723"/>
            <a:ext cx="2166425" cy="1329396"/>
          </a:xfrm>
          <a:prstGeom prst="rightArrow">
            <a:avLst>
              <a:gd name="adj1" fmla="val 50000"/>
              <a:gd name="adj2" fmla="val 50722"/>
            </a:avLst>
          </a:prstGeom>
          <a:solidFill>
            <a:srgbClr val="FFFF6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smtClean="0">
                <a:solidFill>
                  <a:schemeClr val="tx1"/>
                </a:solidFill>
              </a:rPr>
              <a:t>Siguiente</a:t>
            </a:r>
            <a:endParaRPr lang="es-C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6945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3506" y="544376"/>
            <a:ext cx="3460652" cy="230440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2826" y="3616133"/>
            <a:ext cx="2642012" cy="245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1204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480" y="863379"/>
            <a:ext cx="12192000" cy="5438948"/>
          </a:xfrm>
        </p:spPr>
      </p:pic>
      <p:sp>
        <p:nvSpPr>
          <p:cNvPr id="5" name="Flecha derecha 4"/>
          <p:cNvSpPr/>
          <p:nvPr/>
        </p:nvSpPr>
        <p:spPr>
          <a:xfrm>
            <a:off x="9875520" y="4867422"/>
            <a:ext cx="2067951" cy="1659987"/>
          </a:xfrm>
          <a:prstGeom prst="rightArrow">
            <a:avLst/>
          </a:prstGeom>
          <a:solidFill>
            <a:srgbClr val="FFFF66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>
                <a:solidFill>
                  <a:schemeClr val="tx1"/>
                </a:solidFill>
              </a:rPr>
              <a:t>SIGUIENTE</a:t>
            </a:r>
            <a:endParaRPr lang="es-CL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4287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1501" y="-130248"/>
            <a:ext cx="6421267" cy="6421267"/>
          </a:xfrm>
        </p:spPr>
      </p:pic>
      <p:sp>
        <p:nvSpPr>
          <p:cNvPr id="5" name="Flecha izquierda 4"/>
          <p:cNvSpPr/>
          <p:nvPr/>
        </p:nvSpPr>
        <p:spPr>
          <a:xfrm>
            <a:off x="436098" y="4853354"/>
            <a:ext cx="2433711" cy="1800664"/>
          </a:xfrm>
          <a:prstGeom prst="leftArrow">
            <a:avLst/>
          </a:prstGeom>
          <a:solidFill>
            <a:schemeClr val="bg2">
              <a:lumMod val="9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000" b="1" dirty="0" smtClean="0">
                <a:solidFill>
                  <a:schemeClr val="tx1"/>
                </a:solidFill>
              </a:rPr>
              <a:t>INTÉNTALO </a:t>
            </a:r>
            <a:r>
              <a:rPr lang="es-CL" sz="2000" b="1" dirty="0" smtClean="0">
                <a:solidFill>
                  <a:schemeClr val="tx1"/>
                </a:solidFill>
                <a:hlinkClick r:id="rId3" action="ppaction://hlinksldjump"/>
              </a:rPr>
              <a:t>NUEVAMENTE</a:t>
            </a:r>
            <a:endParaRPr lang="es-CL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952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35" y="332580"/>
            <a:ext cx="2816596" cy="2816596"/>
          </a:xfrm>
          <a:prstGeom prst="rect">
            <a:avLst/>
          </a:prstGeom>
        </p:spPr>
      </p:pic>
      <p:pic>
        <p:nvPicPr>
          <p:cNvPr id="5" name="Imagen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8835" y="3744783"/>
            <a:ext cx="3043204" cy="2480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66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8872" y="-684067"/>
            <a:ext cx="10977245" cy="5987588"/>
          </a:xfrm>
        </p:spPr>
      </p:pic>
      <p:sp>
        <p:nvSpPr>
          <p:cNvPr id="5" name="Flecha derecha 4">
            <a:hlinkClick r:id="rId3" action="ppaction://hlinksldjump"/>
          </p:cNvPr>
          <p:cNvSpPr/>
          <p:nvPr/>
        </p:nvSpPr>
        <p:spPr>
          <a:xfrm>
            <a:off x="9420541" y="4670474"/>
            <a:ext cx="2405576" cy="194134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2400" b="1" dirty="0" smtClean="0">
                <a:solidFill>
                  <a:schemeClr val="tx1"/>
                </a:solidFill>
              </a:rPr>
              <a:t>MENÚ</a:t>
            </a:r>
            <a:endParaRPr lang="es-CL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6809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18449" y="286603"/>
            <a:ext cx="6013303" cy="6013303"/>
          </a:xfrm>
        </p:spPr>
      </p:pic>
      <p:sp>
        <p:nvSpPr>
          <p:cNvPr id="5" name="Flecha izquierda 4">
            <a:hlinkClick r:id="rId3" action="ppaction://hlinksldjump"/>
          </p:cNvPr>
          <p:cNvSpPr/>
          <p:nvPr/>
        </p:nvSpPr>
        <p:spPr>
          <a:xfrm>
            <a:off x="267286" y="4797083"/>
            <a:ext cx="2672862" cy="1744394"/>
          </a:xfrm>
          <a:prstGeom prst="leftArrow">
            <a:avLst/>
          </a:prstGeom>
          <a:solidFill>
            <a:schemeClr val="bg2"/>
          </a:solidFill>
          <a:ln w="28575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b="1" dirty="0" smtClean="0">
                <a:solidFill>
                  <a:schemeClr val="tx1"/>
                </a:solidFill>
              </a:rPr>
              <a:t>INTÉNTALO NUEVAMENTE</a:t>
            </a:r>
            <a:endParaRPr lang="es-CL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3289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ció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</TotalTime>
  <Words>58</Words>
  <Application>Microsoft Office PowerPoint</Application>
  <PresentationFormat>Personalizado</PresentationFormat>
  <Paragraphs>26</Paragraphs>
  <Slides>25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6" baseType="lpstr">
      <vt:lpstr>Retrospección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Descubriendo los animales</dc:title>
  <dc:creator>ALUMNOS</dc:creator>
  <cp:lastModifiedBy>ipere</cp:lastModifiedBy>
  <cp:revision>28</cp:revision>
  <dcterms:created xsi:type="dcterms:W3CDTF">2019-06-01T15:06:31Z</dcterms:created>
  <dcterms:modified xsi:type="dcterms:W3CDTF">2020-04-27T18:49:15Z</dcterms:modified>
</cp:coreProperties>
</file>