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5" y="2550017"/>
            <a:ext cx="8596668" cy="34504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2" y="609600"/>
            <a:ext cx="825366" cy="138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1502701" y="901521"/>
            <a:ext cx="43314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CL" sz="1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Escuela  de Especial Lenguaje Nº  1709</a:t>
            </a:r>
            <a:endParaRPr lang="es-CL" sz="1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es-CL" sz="1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Educadora </a:t>
            </a:r>
            <a:r>
              <a:rPr lang="es-CL" sz="1100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Laudelina</a:t>
            </a:r>
            <a:r>
              <a:rPr lang="es-CL" sz="1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Araneda”</a:t>
            </a:r>
            <a:endParaRPr lang="es-CL" sz="1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es-CL" sz="1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San Alfonso Nº 613, San Bernardo</a:t>
            </a:r>
            <a:endParaRPr lang="es-CL" sz="1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es-ES" sz="11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Fono: 22/8589303</a:t>
            </a:r>
            <a:endParaRPr lang="es-CL" sz="11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6220" y="6028391"/>
            <a:ext cx="7920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PLAN INTEGRAL DE SEGURIDAD ESCOLAR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9303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80" y="476518"/>
            <a:ext cx="10936310" cy="60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0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244698"/>
            <a:ext cx="11101588" cy="63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2771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26</Words>
  <Application>Microsoft Office PowerPoint</Application>
  <PresentationFormat>Panorámica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Arial Black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2</cp:revision>
  <dcterms:created xsi:type="dcterms:W3CDTF">2020-04-23T04:41:50Z</dcterms:created>
  <dcterms:modified xsi:type="dcterms:W3CDTF">2020-04-23T04:57:33Z</dcterms:modified>
</cp:coreProperties>
</file>