
<file path=[Content_Types].xml><?xml version="1.0" encoding="utf-8"?>
<Types xmlns="http://schemas.openxmlformats.org/package/2006/content-types">
  <Default Extension="png" ContentType="image/png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" name="Group 15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sp>
          <p:nvSpPr>
            <p:cNvPr id="15" name="Freeform 14"/>
            <p:cNvSpPr/>
            <p:nvPr/>
          </p:nvSpPr>
          <p:spPr>
            <a:xfrm>
              <a:off x="0" y="-7862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19" name="Straight Connector 18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Isosceles Triangle 22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Isosceles Triangle 26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07067" y="2404534"/>
            <a:ext cx="7766936" cy="1646302"/>
          </a:xfrm>
        </p:spPr>
        <p:txBody>
          <a:bodyPr anchor="b">
            <a:noAutofit/>
          </a:bodyPr>
          <a:lstStyle>
            <a:lvl1pPr algn="r">
              <a:defRPr sz="5400">
                <a:solidFill>
                  <a:schemeClr val="accent1"/>
                </a:solidFill>
              </a:defRPr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07067" y="4050833"/>
            <a:ext cx="7766936" cy="1096899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2700867"/>
            <a:ext cx="8596668" cy="1826581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7334" y="2160589"/>
            <a:ext cx="4184035" cy="3880772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089970" y="2160589"/>
            <a:ext cx="4184034" cy="3880773"/>
          </a:xfr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5745" y="2160983"/>
            <a:ext cx="418562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5745" y="2737245"/>
            <a:ext cx="4185623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88383" y="2160983"/>
            <a:ext cx="418561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88384" y="2737245"/>
            <a:ext cx="4185617" cy="330411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1498604"/>
            <a:ext cx="3854528" cy="1278466"/>
          </a:xfrm>
        </p:spPr>
        <p:txBody>
          <a:bodyPr anchor="b">
            <a:normAutofit/>
          </a:bodyPr>
          <a:lstStyle>
            <a:lvl1pPr>
              <a:defRPr sz="200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0461" y="514924"/>
            <a:ext cx="4513541" cy="5526437"/>
          </a:xfrm>
        </p:spPr>
        <p:txBody>
          <a:bodyPr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2777069"/>
            <a:ext cx="3854528" cy="2584449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063" indent="0">
              <a:buNone/>
              <a:defRPr sz="1400"/>
            </a:lvl2pPr>
            <a:lvl3pPr marL="914126" indent="0">
              <a:buNone/>
              <a:defRPr sz="1200"/>
            </a:lvl3pPr>
            <a:lvl4pPr marL="1371189" indent="0">
              <a:buNone/>
              <a:defRPr sz="1000"/>
            </a:lvl4pPr>
            <a:lvl5pPr marL="1828251" indent="0">
              <a:buNone/>
              <a:defRPr sz="1000"/>
            </a:lvl5pPr>
            <a:lvl6pPr marL="2285314" indent="0">
              <a:buNone/>
              <a:defRPr sz="1000"/>
            </a:lvl6pPr>
            <a:lvl7pPr marL="2742377" indent="0">
              <a:buNone/>
              <a:defRPr sz="1000"/>
            </a:lvl7pPr>
            <a:lvl8pPr marL="3199440" indent="0">
              <a:buNone/>
              <a:defRPr sz="1000"/>
            </a:lvl8pPr>
            <a:lvl9pPr marL="3656503" indent="0">
              <a:buNone/>
              <a:defRPr sz="1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A54C80-263E-416B-A8E0-580EDEADCBDC}" type="datetimeFigureOut">
              <a:rPr lang="en-US" dirty="0"/>
              <a:t>4/23/2020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19954A3-9DFD-4C44-94BA-B95130A3BA1C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4" y="4800600"/>
            <a:ext cx="859666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7334" y="609600"/>
            <a:ext cx="8596668" cy="3845718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s-ES" smtClean="0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7334" y="5367338"/>
            <a:ext cx="8596667" cy="674024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ítulo y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609600"/>
            <a:ext cx="8596668" cy="3403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 con descrip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366139" y="3632200"/>
            <a:ext cx="722452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470400"/>
            <a:ext cx="8596668" cy="1570962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7335" y="1931988"/>
            <a:ext cx="8596668" cy="2595460"/>
          </a:xfrm>
        </p:spPr>
        <p:txBody>
          <a:bodyPr anchor="b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itar la tarjeta de nomb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31334" y="609600"/>
            <a:ext cx="8094134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  <p:sp>
        <p:nvSpPr>
          <p:cNvPr id="24" name="TextBox 23"/>
          <p:cNvSpPr txBox="1"/>
          <p:nvPr/>
        </p:nvSpPr>
        <p:spPr>
          <a:xfrm>
            <a:off x="541870" y="790378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8893011" y="288655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Verdadero o fals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799" y="609600"/>
            <a:ext cx="8588203" cy="3022600"/>
          </a:xfrm>
        </p:spPr>
        <p:txBody>
          <a:bodyPr anchor="ctr">
            <a:normAutofit/>
          </a:bodyPr>
          <a:lstStyle>
            <a:lvl1pPr algn="l">
              <a:defRPr sz="4400" b="0" cap="none"/>
            </a:lvl1pPr>
          </a:lstStyle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7332" y="4013200"/>
            <a:ext cx="8596669" cy="514248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5" y="4527448"/>
            <a:ext cx="8596668" cy="1513914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C6B4A9-1611-4792-9094-5F34BCA07E0B}" type="datetimeFigureOut">
              <a:rPr lang="en-US" dirty="0"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333C77-0158-454C-844F-B7AB9BD7DAD4}" type="slidenum">
              <a:rPr lang="en-US" dirty="0"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67673" y="609599"/>
            <a:ext cx="1304743" cy="5251451"/>
          </a:xfrm>
        </p:spPr>
        <p:txBody>
          <a:bodyPr vert="eaVert" anchor="ctr"/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7335" y="609600"/>
            <a:ext cx="7060150" cy="5251450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Group 43"/>
          <p:cNvGrpSpPr/>
          <p:nvPr/>
        </p:nvGrpSpPr>
        <p:grpSpPr>
          <a:xfrm>
            <a:off x="0" y="-8467"/>
            <a:ext cx="12192000" cy="6866467"/>
            <a:chOff x="0" y="-8467"/>
            <a:chExt cx="12192000" cy="6866467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9371012" y="0"/>
              <a:ext cx="1219200" cy="6858000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Connector 20"/>
            <p:cNvCxnSpPr/>
            <p:nvPr/>
          </p:nvCxnSpPr>
          <p:spPr>
            <a:xfrm flipH="1">
              <a:off x="7425267" y="3681413"/>
              <a:ext cx="4763558" cy="3176587"/>
            </a:xfrm>
            <a:prstGeom prst="line">
              <a:avLst/>
            </a:prstGeom>
            <a:ln w="9525">
              <a:solidFill>
                <a:schemeClr val="accent1">
                  <a:alpha val="70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3"/>
            <p:cNvSpPr/>
            <p:nvPr/>
          </p:nvSpPr>
          <p:spPr>
            <a:xfrm>
              <a:off x="9181476" y="-8467"/>
              <a:ext cx="3007349" cy="6866467"/>
            </a:xfrm>
            <a:custGeom>
              <a:avLst/>
              <a:gdLst/>
              <a:ahLst/>
              <a:cxnLst/>
              <a:rect l="l" t="t" r="r" b="b"/>
              <a:pathLst>
                <a:path w="3007349" h="6866467">
                  <a:moveTo>
                    <a:pt x="2045532" y="0"/>
                  </a:moveTo>
                  <a:lnTo>
                    <a:pt x="3007349" y="0"/>
                  </a:lnTo>
                  <a:lnTo>
                    <a:pt x="3007349" y="6866467"/>
                  </a:lnTo>
                  <a:lnTo>
                    <a:pt x="0" y="6866467"/>
                  </a:lnTo>
                  <a:lnTo>
                    <a:pt x="2045532" y="0"/>
                  </a:lnTo>
                  <a:close/>
                </a:path>
              </a:pathLst>
            </a:custGeom>
            <a:solidFill>
              <a:schemeClr val="accent1">
                <a:alpha val="3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Rectangle 25"/>
            <p:cNvSpPr/>
            <p:nvPr/>
          </p:nvSpPr>
          <p:spPr>
            <a:xfrm>
              <a:off x="9603442" y="-8467"/>
              <a:ext cx="2588558" cy="6866467"/>
            </a:xfrm>
            <a:custGeom>
              <a:avLst/>
              <a:gdLst/>
              <a:ahLst/>
              <a:cxnLst/>
              <a:rect l="l" t="t" r="r" b="b"/>
              <a:pathLst>
                <a:path w="2573311" h="6866467">
                  <a:moveTo>
                    <a:pt x="0" y="0"/>
                  </a:moveTo>
                  <a:lnTo>
                    <a:pt x="2573311" y="0"/>
                  </a:lnTo>
                  <a:lnTo>
                    <a:pt x="2573311" y="6866467"/>
                  </a:lnTo>
                  <a:lnTo>
                    <a:pt x="1202336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Isosceles Triangle 23"/>
            <p:cNvSpPr/>
            <p:nvPr/>
          </p:nvSpPr>
          <p:spPr>
            <a:xfrm>
              <a:off x="8932333" y="3048000"/>
              <a:ext cx="3259667" cy="3810000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Rectangle 27"/>
            <p:cNvSpPr/>
            <p:nvPr/>
          </p:nvSpPr>
          <p:spPr>
            <a:xfrm>
              <a:off x="9334500" y="-8467"/>
              <a:ext cx="2854326" cy="6866467"/>
            </a:xfrm>
            <a:custGeom>
              <a:avLst/>
              <a:gdLst/>
              <a:ahLst/>
              <a:cxnLst/>
              <a:rect l="l" t="t" r="r" b="b"/>
              <a:pathLst>
                <a:path w="2858013" h="6866467">
                  <a:moveTo>
                    <a:pt x="0" y="0"/>
                  </a:moveTo>
                  <a:lnTo>
                    <a:pt x="2858013" y="0"/>
                  </a:lnTo>
                  <a:lnTo>
                    <a:pt x="2858013" y="6866467"/>
                  </a:lnTo>
                  <a:lnTo>
                    <a:pt x="2473942" y="6866467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lumMod val="75000"/>
                <a:alpha val="5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6" name="Rectangle 28"/>
            <p:cNvSpPr/>
            <p:nvPr/>
          </p:nvSpPr>
          <p:spPr>
            <a:xfrm>
              <a:off x="10898730" y="-8467"/>
              <a:ext cx="1290094" cy="6866467"/>
            </a:xfrm>
            <a:custGeom>
              <a:avLst/>
              <a:gdLst/>
              <a:ahLst/>
              <a:cxnLst/>
              <a:rect l="l" t="t" r="r" b="b"/>
              <a:pathLst>
                <a:path w="1290094" h="6858000">
                  <a:moveTo>
                    <a:pt x="1019735" y="0"/>
                  </a:moveTo>
                  <a:lnTo>
                    <a:pt x="1290094" y="0"/>
                  </a:lnTo>
                  <a:lnTo>
                    <a:pt x="1290094" y="6858000"/>
                  </a:lnTo>
                  <a:lnTo>
                    <a:pt x="0" y="6858000"/>
                  </a:lnTo>
                  <a:lnTo>
                    <a:pt x="1019735" y="0"/>
                  </a:lnTo>
                  <a:close/>
                </a:path>
              </a:pathLst>
            </a:custGeom>
            <a:solidFill>
              <a:schemeClr val="accent2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7" name="Rectangle 29"/>
            <p:cNvSpPr/>
            <p:nvPr/>
          </p:nvSpPr>
          <p:spPr>
            <a:xfrm>
              <a:off x="10938999" y="-8467"/>
              <a:ext cx="1249825" cy="6866467"/>
            </a:xfrm>
            <a:custGeom>
              <a:avLst/>
              <a:gdLst/>
              <a:ahLst/>
              <a:cxnLst/>
              <a:rect l="l" t="t" r="r" b="b"/>
              <a:pathLst>
                <a:path w="1249825" h="6858000">
                  <a:moveTo>
                    <a:pt x="0" y="0"/>
                  </a:moveTo>
                  <a:lnTo>
                    <a:pt x="1249825" y="0"/>
                  </a:lnTo>
                  <a:lnTo>
                    <a:pt x="1249825" y="6858000"/>
                  </a:lnTo>
                  <a:lnTo>
                    <a:pt x="1109382" y="68580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Isosceles Triangle 27"/>
            <p:cNvSpPr/>
            <p:nvPr/>
          </p:nvSpPr>
          <p:spPr>
            <a:xfrm>
              <a:off x="10371666" y="3589867"/>
              <a:ext cx="1817159" cy="3268133"/>
            </a:xfrm>
            <a:prstGeom prst="triangle">
              <a:avLst>
                <a:gd name="adj" fmla="val 100000"/>
              </a:avLst>
            </a:prstGeom>
            <a:solidFill>
              <a:schemeClr val="accent1">
                <a:lumMod val="75000"/>
                <a:alpha val="66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Isosceles Triangle 18"/>
            <p:cNvSpPr/>
            <p:nvPr/>
          </p:nvSpPr>
          <p:spPr>
            <a:xfrm>
              <a:off x="0" y="4013200"/>
              <a:ext cx="448733" cy="2844800"/>
            </a:xfrm>
            <a:prstGeom prst="triangle">
              <a:avLst>
                <a:gd name="adj" fmla="val 0"/>
              </a:avLst>
            </a:prstGeom>
            <a:solidFill>
              <a:schemeClr val="accent1"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7334" y="609600"/>
            <a:ext cx="8596668" cy="13208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7334" y="2160589"/>
            <a:ext cx="8596668" cy="388077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05133" y="6041362"/>
            <a:ext cx="9119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1BEF0D-F0BB-DE4B-95CE-6DB70DBA9567}" type="datetimeFigureOut">
              <a:rPr lang="en-US" dirty="0"/>
              <a:pPr/>
              <a:t>4/23/2020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7334" y="6041362"/>
            <a:ext cx="629761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90663" y="6041362"/>
            <a:ext cx="68333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D57F1E4F-1CFF-5643-939E-217C01CDF565}" type="slidenum">
              <a:rPr lang="en-US" dirty="0"/>
              <a:pPr/>
              <a:t>‹Nº›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5" r:id="rId2"/>
    <p:sldLayoutId id="2147483651" r:id="rId3"/>
    <p:sldLayoutId id="2147483666" r:id="rId4"/>
    <p:sldLayoutId id="2147483653" r:id="rId5"/>
    <p:sldLayoutId id="2147483654" r:id="rId6"/>
    <p:sldLayoutId id="2147483655" r:id="rId7"/>
    <p:sldLayoutId id="2147483667" r:id="rId8"/>
    <p:sldLayoutId id="2147483657" r:id="rId9"/>
    <p:sldLayoutId id="2147483660" r:id="rId10"/>
    <p:sldLayoutId id="2147483661" r:id="rId11"/>
    <p:sldLayoutId id="2147483662" r:id="rId12"/>
    <p:sldLayoutId id="2147483663" r:id="rId13"/>
    <p:sldLayoutId id="2147483664" r:id="rId14"/>
    <p:sldLayoutId id="2147483668" r:id="rId15"/>
    <p:sldLayoutId id="2147483659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wmf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790163" y="3245477"/>
            <a:ext cx="9852338" cy="2202286"/>
          </a:xfrm>
        </p:spPr>
        <p:txBody>
          <a:bodyPr/>
          <a:lstStyle/>
          <a:p>
            <a:r>
              <a:rPr lang="es-CL" b="1" dirty="0" smtClean="0"/>
              <a:t/>
            </a:r>
            <a:br>
              <a:rPr lang="es-CL" b="1" dirty="0" smtClean="0"/>
            </a:br>
            <a:r>
              <a:rPr lang="es-CL" b="1" dirty="0"/>
              <a:t/>
            </a:r>
            <a:br>
              <a:rPr lang="es-CL" b="1" dirty="0"/>
            </a:br>
            <a:r>
              <a:rPr lang="es-CL" b="1" dirty="0" smtClean="0"/>
              <a:t/>
            </a:r>
            <a:br>
              <a:rPr lang="es-CL" b="1" dirty="0" smtClean="0"/>
            </a:br>
            <a:r>
              <a:rPr lang="es-CL" b="1" dirty="0"/>
              <a:t/>
            </a:r>
            <a:br>
              <a:rPr lang="es-CL" b="1" dirty="0"/>
            </a:br>
            <a:r>
              <a:rPr lang="es-CL" b="1" dirty="0" smtClean="0">
                <a:solidFill>
                  <a:srgbClr val="0070C0"/>
                </a:solidFill>
              </a:rPr>
              <a:t>SÍNTOMAS DEL CORONAVIRUS</a:t>
            </a:r>
            <a:r>
              <a:rPr lang="es-CL" b="1" dirty="0" smtClean="0"/>
              <a:t/>
            </a:r>
            <a:br>
              <a:rPr lang="es-CL" b="1" dirty="0" smtClean="0"/>
            </a:br>
            <a:endParaRPr lang="es-CL" b="1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07067" y="4906851"/>
            <a:ext cx="9581643" cy="1442434"/>
          </a:xfrm>
        </p:spPr>
        <p:txBody>
          <a:bodyPr>
            <a:noAutofit/>
          </a:bodyPr>
          <a:lstStyle/>
          <a:p>
            <a:pPr algn="ctr"/>
            <a:r>
              <a:rPr lang="es-CL" sz="28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         PLAN INTEGRAL DE </a:t>
            </a:r>
            <a:r>
              <a:rPr lang="es-CL" sz="28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SEGURIDAD </a:t>
            </a:r>
            <a:r>
              <a:rPr lang="es-CL" sz="2800" b="1" dirty="0" smtClean="0">
                <a:solidFill>
                  <a:schemeClr val="accent1">
                    <a:lumMod val="75000"/>
                  </a:schemeClr>
                </a:solidFill>
                <a:latin typeface="Arial Black" panose="020B0A04020102020204" pitchFamily="34" charset="0"/>
              </a:rPr>
              <a:t>ESCOLAR</a:t>
            </a:r>
            <a:endParaRPr lang="es-CL" sz="2800" b="1" dirty="0">
              <a:solidFill>
                <a:schemeClr val="accent1">
                  <a:lumMod val="75000"/>
                </a:schemeClr>
              </a:solidFill>
              <a:latin typeface="Arial Black" panose="020B0A04020102020204" pitchFamily="34" charset="0"/>
            </a:endParaRP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4250" y="1088922"/>
            <a:ext cx="2934846" cy="2510066"/>
          </a:xfrm>
          <a:prstGeom prst="rect">
            <a:avLst/>
          </a:prstGeom>
        </p:spPr>
      </p:pic>
      <p:sp>
        <p:nvSpPr>
          <p:cNvPr id="5" name="AutoShape 2" descr="https://lh3.googleusercontent.com/u37pvxAsZUngtHUehgH7_JQS2puCWYJZ7wSmm_CH_dctPt6U9dJf7T_OxyssnliqunMuXOj7aXO1jwff8i0AQrysquQWnpiMLiBeRgmGjBx38GG6FFEuDWZIJ6eGiKfbqBZsVbmRLskJv07U8hFdgaJoAXJbVziqcZ_mDWzFXh2-By87WUj09sqqBYUHpTWdfcNMYuu_wEN6AkxG-m8rlctbIckL7bacyTcSR7sGjyEyv5BnvLrUpQvbI6jsv3O3QAYcuvvIZQkdsNV3BAZ_H4mK5g4Op0QuJT7-cn1EEr5WVtZuVTY8epLeSuILCvVNg3tM10BTk4NPyV9sCddg5Un9MNoBcyVXSzMbkRdsbU0N8w4T2Zzo20PRgxmwIZgqB2eyinE3czpJZHLYQ-8gx08aU9nE5KGG7rloPeA5ZfCI1V2XVpBz555KaRZgZgcsbyQunnn_gHxdqj8zcfxh9BzzyB95gbWDVOypawSrN7QL2Ml9xwxIl4HhfQI5Xrrz9_6xkgQ0i55N0EDEvgvM-be2BgoNFy-jy7bMyqkCes6EUi2XA59tW3ESVpmQsNsIPR-qk0uGiUD0-Ul75s_avW6ACXeb_CtqapUgFtxgv_or5XNLNpORaGGHAuWXN4xj8TM5sm39S36c6k2_TxZXTcSvUkdipfXymbK5wETeve6OhgRPlGQ6jzTlOG3B6A=s250-k-rw-no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sp>
        <p:nvSpPr>
          <p:cNvPr id="6" name="AutoShape 4" descr="https://lh3.googleusercontent.com/u37pvxAsZUngtHUehgH7_JQS2puCWYJZ7wSmm_CH_dctPt6U9dJf7T_OxyssnliqunMuXOj7aXO1jwff8i0AQrysquQWnpiMLiBeRgmGjBx38GG6FFEuDWZIJ6eGiKfbqBZsVbmRLskJv07U8hFdgaJoAXJbVziqcZ_mDWzFXh2-By87WUj09sqqBYUHpTWdfcNMYuu_wEN6AkxG-m8rlctbIckL7bacyTcSR7sGjyEyv5BnvLrUpQvbI6jsv3O3QAYcuvvIZQkdsNV3BAZ_H4mK5g4Op0QuJT7-cn1EEr5WVtZuVTY8epLeSuILCvVNg3tM10BTk4NPyV9sCddg5Un9MNoBcyVXSzMbkRdsbU0N8w4T2Zzo20PRgxmwIZgqB2eyinE3czpJZHLYQ-8gx08aU9nE5KGG7rloPeA5ZfCI1V2XVpBz555KaRZgZgcsbyQunnn_gHxdqj8zcfxh9BzzyB95gbWDVOypawSrN7QL2Ml9xwxIl4HhfQI5Xrrz9_6xkgQ0i55N0EDEvgvM-be2BgoNFy-jy7bMyqkCes6EUi2XA59tW3ESVpmQsNsIPR-qk0uGiUD0-Ul75s_avW6ACXeb_CtqapUgFtxgv_or5XNLNpORaGGHAuWXN4xj8TM5sm39S36c6k2_TxZXTcSvUkdipfXymbK5wETeve6OhgRPlGQ6jzTlOG3B6A=s250-k-rw-no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L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lum bright="40000" contrast="-22000"/>
            <a:grayscl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819" y="119624"/>
            <a:ext cx="825366" cy="13851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307975" y="1504752"/>
            <a:ext cx="3001895" cy="9387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Aft>
                <a:spcPts val="0"/>
              </a:spcAft>
            </a:pPr>
            <a:r>
              <a:rPr lang="es-CL" sz="1100" dirty="0">
                <a:latin typeface="Arial" panose="020B0604020202020204" pitchFamily="34" charset="0"/>
                <a:ea typeface="Times New Roman" panose="02020603050405020304" pitchFamily="18" charset="0"/>
              </a:rPr>
              <a:t>Escuela  de Especial Lenguaje Nº  1709</a:t>
            </a:r>
            <a:endParaRPr lang="es-CL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CL" sz="1100" dirty="0">
                <a:latin typeface="Arial" panose="020B0604020202020204" pitchFamily="34" charset="0"/>
                <a:ea typeface="Times New Roman" panose="02020603050405020304" pitchFamily="18" charset="0"/>
              </a:rPr>
              <a:t>Educadora </a:t>
            </a:r>
            <a:r>
              <a:rPr lang="es-CL" sz="1100" dirty="0" err="1">
                <a:latin typeface="Arial" panose="020B0604020202020204" pitchFamily="34" charset="0"/>
                <a:ea typeface="Times New Roman" panose="02020603050405020304" pitchFamily="18" charset="0"/>
              </a:rPr>
              <a:t>Laudelina</a:t>
            </a:r>
            <a:r>
              <a:rPr lang="es-CL" sz="1100" dirty="0">
                <a:latin typeface="Arial" panose="020B0604020202020204" pitchFamily="34" charset="0"/>
                <a:ea typeface="Times New Roman" panose="02020603050405020304" pitchFamily="18" charset="0"/>
              </a:rPr>
              <a:t> Araneda”</a:t>
            </a:r>
            <a:endParaRPr lang="es-CL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algn="just">
              <a:spcAft>
                <a:spcPts val="0"/>
              </a:spcAft>
            </a:pPr>
            <a:r>
              <a:rPr lang="es-CL" sz="1100" dirty="0">
                <a:latin typeface="Arial" panose="020B0604020202020204" pitchFamily="34" charset="0"/>
                <a:ea typeface="Times New Roman" panose="02020603050405020304" pitchFamily="18" charset="0"/>
              </a:rPr>
              <a:t>San Alfonso Nº 613, San Bernardo</a:t>
            </a:r>
            <a:endParaRPr lang="es-CL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r>
              <a:rPr lang="es-ES" sz="1100" dirty="0">
                <a:latin typeface="Arial" panose="020B0604020202020204" pitchFamily="34" charset="0"/>
                <a:ea typeface="Times New Roman" panose="02020603050405020304" pitchFamily="18" charset="0"/>
              </a:rPr>
              <a:t>Fono: </a:t>
            </a:r>
            <a:r>
              <a:rPr lang="es-ES" sz="1100" dirty="0" smtClean="0">
                <a:latin typeface="Arial" panose="020B0604020202020204" pitchFamily="34" charset="0"/>
                <a:ea typeface="Times New Roman" panose="02020603050405020304" pitchFamily="18" charset="0"/>
              </a:rPr>
              <a:t>22/8589303</a:t>
            </a:r>
            <a:endParaRPr lang="es-CL" sz="11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>
              <a:spcAft>
                <a:spcPts val="0"/>
              </a:spcAft>
            </a:pPr>
            <a:endParaRPr lang="es-CL" sz="11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550165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7583" y="128789"/>
            <a:ext cx="10522040" cy="66261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0392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338" y="412124"/>
            <a:ext cx="10702344" cy="6104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9630819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13" y="342841"/>
            <a:ext cx="11153104" cy="6186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8510231"/>
      </p:ext>
    </p:extLst>
  </p:cSld>
  <p:clrMapOvr>
    <a:masterClrMapping/>
  </p:clrMapOvr>
</p:sld>
</file>

<file path=ppt/theme/theme1.xml><?xml version="1.0" encoding="utf-8"?>
<a:theme xmlns:a="http://schemas.openxmlformats.org/drawingml/2006/main" name="Faceta">
  <a:themeElements>
    <a:clrScheme name="Facet">
      <a:dk1>
        <a:sysClr val="windowText" lastClr="000000"/>
      </a:dk1>
      <a:lt1>
        <a:sysClr val="window" lastClr="FFFFFF"/>
      </a:lt1>
      <a:dk2>
        <a:srgbClr val="2C3C43"/>
      </a:dk2>
      <a:lt2>
        <a:srgbClr val="EBEBEB"/>
      </a:lt2>
      <a:accent1>
        <a:srgbClr val="5FCBEF"/>
      </a:accent1>
      <a:accent2>
        <a:srgbClr val="2E83C3"/>
      </a:accent2>
      <a:accent3>
        <a:srgbClr val="42D0A2"/>
      </a:accent3>
      <a:accent4>
        <a:srgbClr val="2E946B"/>
      </a:accent4>
      <a:accent5>
        <a:srgbClr val="42B051"/>
      </a:accent5>
      <a:accent6>
        <a:srgbClr val="96D141"/>
      </a:accent6>
      <a:hlink>
        <a:srgbClr val="3FCDE7"/>
      </a:hlink>
      <a:folHlink>
        <a:srgbClr val="A9D3E1"/>
      </a:folHlink>
    </a:clrScheme>
    <a:fontScheme name="Facet">
      <a:majorFont>
        <a:latin typeface="Trebuchet MS" panose="020B0603020202020204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Face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0B5AB586-D108-4FC1-8368-649FE654B89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52</TotalTime>
  <Words>26</Words>
  <Application>Microsoft Office PowerPoint</Application>
  <PresentationFormat>Panorámica</PresentationFormat>
  <Paragraphs>6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10" baseType="lpstr">
      <vt:lpstr>Arial</vt:lpstr>
      <vt:lpstr>Arial Black</vt:lpstr>
      <vt:lpstr>Times New Roman</vt:lpstr>
      <vt:lpstr>Trebuchet MS</vt:lpstr>
      <vt:lpstr>Wingdings 3</vt:lpstr>
      <vt:lpstr>Faceta</vt:lpstr>
      <vt:lpstr>    SÍNTOMAS DEL CORONAVIRUS </vt:lpstr>
      <vt:lpstr>Presentación de PowerPoint</vt:lpstr>
      <vt:lpstr>Presentación de PowerPoint</vt:lpstr>
      <vt:lpstr>Presentación de PowerPoint</vt:lpstr>
    </vt:vector>
  </TitlesOfParts>
  <Company>Hewlett-Packard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SÍNTOMAS DEL CORONAVIRUS</dc:title>
  <dc:creator>marcela castillo ibarra</dc:creator>
  <cp:lastModifiedBy>marcela castillo ibarra</cp:lastModifiedBy>
  <cp:revision>6</cp:revision>
  <dcterms:created xsi:type="dcterms:W3CDTF">2020-04-23T03:29:32Z</dcterms:created>
  <dcterms:modified xsi:type="dcterms:W3CDTF">2020-04-23T04:53:56Z</dcterms:modified>
</cp:coreProperties>
</file>