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Encode Sans Semi Condensed Light" panose="020B0604020202020204" charset="0"/>
      <p:regular r:id="rId5"/>
      <p:bold r:id="rId6"/>
    </p:embeddedFont>
    <p:embeddedFont>
      <p:font typeface="Abel" panose="020B0604020202020204" charset="0"/>
      <p:regular r:id="rId7"/>
    </p:embeddedFont>
    <p:embeddedFont>
      <p:font typeface="Arial Black" panose="020B0A04020102020204" pitchFamily="34" charset="0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474764-CE6F-4401-B3C6-A62FAFE40A41}">
  <a:tblStyle styleId="{4E474764-CE6F-4401-B3C6-A62FAFE40A4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4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244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239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9800" y="1226525"/>
            <a:ext cx="559400" cy="55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0740" y="3088850"/>
            <a:ext cx="868960" cy="85682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0" y="1593450"/>
            <a:ext cx="9144000" cy="1956600"/>
          </a:xfrm>
          <a:prstGeom prst="rect">
            <a:avLst/>
          </a:prstGeom>
          <a:solidFill>
            <a:srgbClr val="001033">
              <a:alpha val="32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514800" y="2010200"/>
            <a:ext cx="6390300" cy="1141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0" y="1593450"/>
            <a:ext cx="81600" cy="195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" name="Google Shape;15;p2"/>
          <p:cNvPicPr preferRelativeResize="0"/>
          <p:nvPr/>
        </p:nvPicPr>
        <p:blipFill rotWithShape="1">
          <a:blip r:embed="rId4">
            <a:alphaModFix/>
          </a:blip>
          <a:srcRect t="31689"/>
          <a:stretch/>
        </p:blipFill>
        <p:spPr>
          <a:xfrm>
            <a:off x="4559800" y="0"/>
            <a:ext cx="2083749" cy="14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8456" y="3151696"/>
            <a:ext cx="1313988" cy="1293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8100" y="1154949"/>
            <a:ext cx="868950" cy="85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3">
            <a:alphaModFix/>
          </a:blip>
          <a:srcRect r="31299"/>
          <a:stretch/>
        </p:blipFill>
        <p:spPr>
          <a:xfrm>
            <a:off x="8642450" y="2072900"/>
            <a:ext cx="501550" cy="7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4">
            <a:alphaModFix/>
          </a:blip>
          <a:srcRect b="56829"/>
          <a:stretch/>
        </p:blipFill>
        <p:spPr>
          <a:xfrm>
            <a:off x="3900875" y="4430100"/>
            <a:ext cx="1680350" cy="71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4800" y="809150"/>
            <a:ext cx="6373800" cy="6651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bel"/>
              <a:buNone/>
              <a:defRPr sz="3600" b="1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4800" y="1582772"/>
            <a:ext cx="6373800" cy="28899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Encode Sans Semi Condensed Light"/>
              <a:buChar char="▸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▹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Encode Sans Semi Condensed Light"/>
              <a:buChar char="■"/>
              <a:defRPr sz="24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8167955" cy="514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4400" dirty="0" smtClean="0">
                <a:latin typeface="Arial Black" panose="020B0A04020102020204" pitchFamily="34" charset="0"/>
              </a:rPr>
              <a:t>INFORMATIVOS </a:t>
            </a:r>
            <a:br>
              <a:rPr lang="es-CL" sz="4400" dirty="0" smtClean="0">
                <a:latin typeface="Arial Black" panose="020B0A04020102020204" pitchFamily="34" charset="0"/>
              </a:rPr>
            </a:br>
            <a:r>
              <a:rPr lang="es-CL" sz="4400" dirty="0" smtClean="0">
                <a:latin typeface="Arial Black" panose="020B0A04020102020204" pitchFamily="34" charset="0"/>
              </a:rPr>
              <a:t>COVID -19</a:t>
            </a:r>
            <a:br>
              <a:rPr lang="es-CL" sz="4400" dirty="0" smtClean="0">
                <a:latin typeface="Arial Black" panose="020B0A04020102020204" pitchFamily="34" charset="0"/>
              </a:rPr>
            </a:br>
            <a:r>
              <a:rPr lang="es-CL" sz="4400" dirty="0" smtClean="0">
                <a:latin typeface="Arial Black" panose="020B0A04020102020204" pitchFamily="34" charset="0"/>
              </a:rPr>
              <a:t/>
            </a:r>
            <a:br>
              <a:rPr lang="es-CL" sz="4400" dirty="0" smtClean="0">
                <a:latin typeface="Arial Black" panose="020B0A04020102020204" pitchFamily="34" charset="0"/>
              </a:rPr>
            </a:br>
            <a:r>
              <a:rPr lang="es-CL" sz="4400" dirty="0" smtClean="0">
                <a:latin typeface="Arial Black" panose="020B0A04020102020204" pitchFamily="34" charset="0"/>
              </a:rPr>
              <a:t>PISE</a:t>
            </a:r>
            <a:br>
              <a:rPr lang="es-CL" sz="4400" dirty="0" smtClean="0">
                <a:latin typeface="Arial Black" panose="020B0A04020102020204" pitchFamily="34" charset="0"/>
              </a:rPr>
            </a:br>
            <a:r>
              <a:rPr lang="es-CL" sz="4400" dirty="0" smtClean="0">
                <a:latin typeface="Arial Black" panose="020B0A04020102020204" pitchFamily="34" charset="0"/>
              </a:rPr>
              <a:t/>
            </a:r>
            <a:br>
              <a:rPr lang="es-CL" sz="4400" dirty="0" smtClean="0">
                <a:latin typeface="Arial Black" panose="020B0A04020102020204" pitchFamily="34" charset="0"/>
              </a:rPr>
            </a:br>
            <a:r>
              <a:rPr lang="es-CL" sz="4400" dirty="0" smtClean="0">
                <a:latin typeface="Arial Black" panose="020B0A04020102020204" pitchFamily="34" charset="0"/>
              </a:rPr>
              <a:t>Escuela </a:t>
            </a:r>
            <a:r>
              <a:rPr lang="es-CL" sz="4400" dirty="0" err="1" smtClean="0">
                <a:latin typeface="Arial Black" panose="020B0A04020102020204" pitchFamily="34" charset="0"/>
              </a:rPr>
              <a:t>Laudelina</a:t>
            </a:r>
            <a:r>
              <a:rPr lang="es-CL" sz="4400" dirty="0" smtClean="0">
                <a:latin typeface="Arial Black" panose="020B0A04020102020204" pitchFamily="34" charset="0"/>
              </a:rPr>
              <a:t> </a:t>
            </a:r>
            <a:r>
              <a:rPr lang="es-CL" sz="4400" dirty="0">
                <a:latin typeface="Arial Black" panose="020B0A04020102020204" pitchFamily="34" charset="0"/>
              </a:rPr>
              <a:t>A</a:t>
            </a:r>
            <a:r>
              <a:rPr lang="es-CL" sz="4400" dirty="0" smtClean="0">
                <a:latin typeface="Arial Black" panose="020B0A04020102020204" pitchFamily="34" charset="0"/>
              </a:rPr>
              <a:t>raneda</a:t>
            </a:r>
            <a:endParaRPr sz="4400" dirty="0">
              <a:latin typeface="Arial Black" panose="020B0A04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37" y="1426774"/>
            <a:ext cx="1704815" cy="2005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" t="3086" r="1121"/>
          <a:stretch/>
        </p:blipFill>
        <p:spPr>
          <a:xfrm>
            <a:off x="514799" y="169333"/>
            <a:ext cx="7951867" cy="484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1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ndarus template">
  <a:themeElements>
    <a:clrScheme name="Custom 347">
      <a:dk1>
        <a:srgbClr val="001033"/>
      </a:dk1>
      <a:lt1>
        <a:srgbClr val="FFFFFF"/>
      </a:lt1>
      <a:dk2>
        <a:srgbClr val="5E636F"/>
      </a:dk2>
      <a:lt2>
        <a:srgbClr val="DEE3EB"/>
      </a:lt2>
      <a:accent1>
        <a:srgbClr val="05356E"/>
      </a:accent1>
      <a:accent2>
        <a:srgbClr val="0455A4"/>
      </a:accent2>
      <a:accent3>
        <a:srgbClr val="0679D6"/>
      </a:accent3>
      <a:accent4>
        <a:srgbClr val="098CF2"/>
      </a:accent4>
      <a:accent5>
        <a:srgbClr val="50C0ED"/>
      </a:accent5>
      <a:accent6>
        <a:srgbClr val="7BE4F7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</Words>
  <Application>Microsoft Office PowerPoint</Application>
  <PresentationFormat>Presentación en pantalla (16:9)</PresentationFormat>
  <Paragraphs>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Encode Sans Semi Condensed Light</vt:lpstr>
      <vt:lpstr>Abel</vt:lpstr>
      <vt:lpstr>Arial</vt:lpstr>
      <vt:lpstr>Arial Black</vt:lpstr>
      <vt:lpstr>Pandarus template</vt:lpstr>
      <vt:lpstr>INFORMATIVOS  COVID -19  PISE  Escuela Laudelina Araneda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INFORMATIVOS  COVID -19  PISE  Escuela Laudelina Araneda</dc:title>
  <dc:creator>marcela castillo ibarra</dc:creator>
  <cp:lastModifiedBy>marcela castillo ibarra</cp:lastModifiedBy>
  <cp:revision>10</cp:revision>
  <dcterms:modified xsi:type="dcterms:W3CDTF">2020-06-26T16:56:06Z</dcterms:modified>
</cp:coreProperties>
</file>