
<file path=[Content_Types].xml><?xml version="1.0" encoding="utf-8"?>
<Types xmlns="http://schemas.openxmlformats.org/package/2006/content-types">
  <Default Extension="mp3" ContentType="audio/mpeg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6" r:id="rId3"/>
    <p:sldId id="267" r:id="rId4"/>
    <p:sldId id="265" r:id="rId5"/>
    <p:sldId id="268" r:id="rId6"/>
    <p:sldId id="263" r:id="rId7"/>
    <p:sldId id="270" r:id="rId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4582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819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5637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6416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425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58353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8418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26055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3437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5233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0731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17647-6FDE-4C32-9E08-6FD55264B2CA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CD612-C1FC-4396-AF05-75187E5A324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759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wmf"/><Relationship Id="rId4" Type="http://schemas.openxmlformats.org/officeDocument/2006/relationships/hyperlink" Target="mailto:educadoralaudelina@hvtr.ne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05307" y="108226"/>
            <a:ext cx="10612191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b="1" dirty="0"/>
              <a:t>Escuela Especial de Lenguaje</a:t>
            </a:r>
            <a:endParaRPr lang="es-CL" sz="1400" dirty="0"/>
          </a:p>
          <a:p>
            <a:pPr algn="ctr"/>
            <a:r>
              <a:rPr lang="es-ES" sz="1400" b="1" dirty="0"/>
              <a:t>“Educadora </a:t>
            </a:r>
            <a:r>
              <a:rPr lang="es-ES" sz="1400" b="1" dirty="0" err="1"/>
              <a:t>Laudelina</a:t>
            </a:r>
            <a:r>
              <a:rPr lang="es-ES" sz="1400" b="1" dirty="0"/>
              <a:t> Araneda”</a:t>
            </a:r>
            <a:endParaRPr lang="es-CL" sz="1400" dirty="0"/>
          </a:p>
          <a:p>
            <a:pPr algn="ctr"/>
            <a:r>
              <a:rPr lang="es-ES" sz="1400" b="1" dirty="0"/>
              <a:t>San Alfonso 613 – Fono: 28589303</a:t>
            </a:r>
            <a:endParaRPr lang="es-CL" sz="1400" dirty="0"/>
          </a:p>
          <a:p>
            <a:pPr algn="ctr"/>
            <a:r>
              <a:rPr lang="es-ES" sz="1400" b="1" dirty="0"/>
              <a:t> </a:t>
            </a:r>
            <a:r>
              <a:rPr lang="es-ES" sz="1400" b="1" dirty="0">
                <a:hlinkClick r:id="rId4"/>
              </a:rPr>
              <a:t>educadoralaudelina@vtr.net</a:t>
            </a:r>
            <a:r>
              <a:rPr lang="es-ES" sz="1400" b="1" dirty="0"/>
              <a:t>.</a:t>
            </a:r>
            <a:endParaRPr lang="es-CL" sz="1400" dirty="0"/>
          </a:p>
          <a:p>
            <a:pPr algn="ctr"/>
            <a:r>
              <a:rPr lang="es-ES" sz="1400" b="1" dirty="0"/>
              <a:t>               San Bernardo</a:t>
            </a:r>
            <a:endParaRPr lang="es-CL" sz="1400" dirty="0"/>
          </a:p>
          <a:p>
            <a:r>
              <a:rPr lang="es-ES" sz="1400" dirty="0"/>
              <a:t> </a:t>
            </a:r>
            <a:endParaRPr lang="es-ES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PLAN INTEGRAL DE</a:t>
            </a:r>
          </a:p>
          <a:p>
            <a:pPr algn="ctr"/>
            <a:r>
              <a:rPr lang="es-E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SEGURIDAD ESCOLAR</a:t>
            </a:r>
          </a:p>
          <a:p>
            <a:pPr algn="ctr"/>
            <a:endParaRPr lang="es-ES" sz="4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6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PISE</a:t>
            </a:r>
            <a:endParaRPr lang="es-E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/>
          <p:nvPr/>
        </p:nvPicPr>
        <p:blipFill>
          <a:blip r:embed="rId5">
            <a:lum bright="40000" contrast="-2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61" y="394692"/>
            <a:ext cx="1468192" cy="1343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musica_infantil_para_fiestas_familiares_instrumental_-173011117623199488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5307" y="56849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0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3"/>
    </mc:Choice>
    <mc:Fallback xmlns="">
      <p:transition spd="slow" advTm="15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0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7"/>
    </mc:Choice>
    <mc:Fallback xmlns="">
      <p:transition spd="slow" advTm="323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3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3"/>
    </mc:Choice>
    <mc:Fallback xmlns="">
      <p:transition spd="slow" advTm="2263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4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9"/>
    </mc:Choice>
    <mc:Fallback xmlns="">
      <p:transition spd="slow" advTm="2639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0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79"/>
    </mc:Choice>
    <mc:Fallback xmlns="">
      <p:transition spd="slow" advTm="317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7735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4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4"/>
    </mc:Choice>
    <mc:Fallback xmlns="">
      <p:transition spd="slow" advTm="2654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02981" y="4049161"/>
            <a:ext cx="109996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MARCELA CASTILLO – YANINA GODOY</a:t>
            </a:r>
            <a:endParaRPr lang="es-E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755965" y="1925503"/>
            <a:ext cx="6293710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EQUIPO PISE</a:t>
            </a:r>
          </a:p>
          <a:p>
            <a:pPr algn="ctr"/>
            <a:endParaRPr lang="es-ES" sz="6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31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9"/>
    </mc:Choice>
    <mc:Fallback xmlns="">
      <p:transition spd="slow" advTm="2679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37</Words>
  <Application>Microsoft Office PowerPoint</Application>
  <PresentationFormat>Panorámica</PresentationFormat>
  <Paragraphs>15</Paragraphs>
  <Slides>7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7</cp:revision>
  <dcterms:created xsi:type="dcterms:W3CDTF">2021-04-18T21:39:56Z</dcterms:created>
  <dcterms:modified xsi:type="dcterms:W3CDTF">2021-04-19T04:38:21Z</dcterms:modified>
</cp:coreProperties>
</file>