
<file path=[Content_Types].xml><?xml version="1.0" encoding="utf-8"?>
<Types xmlns="http://schemas.openxmlformats.org/package/2006/content-types">
  <Default Extension="mp3" ContentType="audio/mpeg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3" r:id="rId3"/>
    <p:sldId id="257" r:id="rId4"/>
    <p:sldId id="261" r:id="rId5"/>
    <p:sldId id="259" r:id="rId6"/>
    <p:sldId id="262" r:id="rId7"/>
    <p:sldId id="258" r:id="rId8"/>
    <p:sldId id="268" r:id="rId9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932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155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4192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449655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852687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1206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66837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99688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5226225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70327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3928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ACD1088D-2358-417F-ADFD-136640915882}" type="datetimeFigureOut">
              <a:rPr lang="es-CL" smtClean="0"/>
              <a:t>19-04-2021</a:t>
            </a:fld>
            <a:endParaRPr lang="es-C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208B67F3-4058-4993-B5AA-DBBB737036AF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580681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9551554"/>
              </p:ext>
            </p:extLst>
          </p:nvPr>
        </p:nvGraphicFramePr>
        <p:xfrm>
          <a:off x="669701" y="719666"/>
          <a:ext cx="10985679" cy="11887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0985679"/>
              </a:tblGrid>
              <a:tr h="130340">
                <a:tc>
                  <a:txBody>
                    <a:bodyPr/>
                    <a:lstStyle/>
                    <a:p>
                      <a:pPr algn="ctr"/>
                      <a:endParaRPr lang="es-CL" sz="7200" b="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242295"/>
              </p:ext>
            </p:extLst>
          </p:nvPr>
        </p:nvGraphicFramePr>
        <p:xfrm>
          <a:off x="193183" y="167425"/>
          <a:ext cx="11681139" cy="64008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1681139"/>
              </a:tblGrid>
              <a:tr h="6181859">
                <a:tc>
                  <a:txBody>
                    <a:bodyPr/>
                    <a:lstStyle/>
                    <a:p>
                      <a:pPr algn="ctr"/>
                      <a:endParaRPr lang="es-CL" sz="7200" dirty="0" smtClean="0">
                        <a:latin typeface="Arial Black" panose="020B0A04020102020204" pitchFamily="34" charset="0"/>
                      </a:endParaRPr>
                    </a:p>
                    <a:p>
                      <a:pPr algn="ctr"/>
                      <a:r>
                        <a:rPr lang="es-E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Escuela Especial de Lenguaje</a:t>
                      </a:r>
                      <a:endParaRPr lang="es-CL" sz="18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“Educadora </a:t>
                      </a:r>
                      <a:r>
                        <a:rPr lang="es-ES" sz="18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Laudelina</a:t>
                      </a:r>
                      <a:r>
                        <a:rPr lang="es-E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Araneda”</a:t>
                      </a:r>
                    </a:p>
                    <a:p>
                      <a:pPr algn="ctr"/>
                      <a:endParaRPr lang="es-CL" sz="18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Alfonso 613 – Fono: 28589303</a:t>
                      </a:r>
                      <a:endParaRPr lang="es-CL" sz="18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dirty="0" smtClean="0">
                          <a:solidFill>
                            <a:srgbClr val="002060"/>
                          </a:solidFill>
                        </a:rPr>
                        <a:t> educadoralaudelina@vtr.net</a:t>
                      </a:r>
                      <a:endParaRPr lang="es-CL" sz="18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ES" sz="1800" b="1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Bernardo</a:t>
                      </a:r>
                      <a:endParaRPr lang="es-CL" sz="1800" b="1" kern="1200" dirty="0" smtClean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s-ES" sz="18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        </a:t>
                      </a:r>
                      <a:endParaRPr lang="es-CL" sz="1800" b="1" kern="1200" dirty="0" smtClean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L" sz="7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PROTOCOLOS </a:t>
                      </a:r>
                    </a:p>
                    <a:p>
                      <a:pPr algn="ctr"/>
                      <a:r>
                        <a:rPr lang="es-CL" sz="7200" dirty="0" smtClean="0">
                          <a:solidFill>
                            <a:srgbClr val="0070C0"/>
                          </a:solidFill>
                          <a:latin typeface="Arial Black" panose="020B0A04020102020204" pitchFamily="34" charset="0"/>
                        </a:rPr>
                        <a:t>MINISTERIO DE EDUCACIÓN</a:t>
                      </a:r>
                      <a:endParaRPr lang="es-CL" sz="7200" dirty="0">
                        <a:solidFill>
                          <a:srgbClr val="0070C0"/>
                        </a:solidFill>
                        <a:latin typeface="Arial Black" panose="020B0A040201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n 4"/>
          <p:cNvPicPr/>
          <p:nvPr/>
        </p:nvPicPr>
        <p:blipFill>
          <a:blip r:embed="rId4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301" y="1056068"/>
            <a:ext cx="2104544" cy="2009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musica_alegre_para_videos_musica_de_fondo_feliz_musica_instrumental_GA_L63IByoK-gucZVqX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39650" y="562270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91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"/>
    </mc:Choice>
    <mc:Fallback xmlns="">
      <p:transition spd="slow" advTm="1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96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5"/>
    </mc:Choice>
    <mc:Fallback xmlns="">
      <p:transition spd="slow" advTm="3425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91" y="103031"/>
            <a:ext cx="9053847" cy="6754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6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8"/>
    </mc:Choice>
    <mc:Fallback xmlns="">
      <p:transition spd="slow" advTm="253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130" y="0"/>
            <a:ext cx="99768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7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70"/>
    </mc:Choice>
    <mc:Fallback xmlns="">
      <p:transition spd="slow" advTm="287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91" y="0"/>
            <a:ext cx="983516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448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2"/>
    </mc:Choice>
    <mc:Fallback xmlns="">
      <p:transition spd="slow" advTm="248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432" y="0"/>
            <a:ext cx="97106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2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6"/>
    </mc:Choice>
    <mc:Fallback xmlns="">
      <p:transition spd="slow" advTm="3276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6220" y="103031"/>
            <a:ext cx="103245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56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93"/>
    </mc:Choice>
    <mc:Fallback xmlns="">
      <p:transition spd="slow" advTm="269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52813" y="2052935"/>
            <a:ext cx="1173789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PLAN INTEGRAL</a:t>
            </a:r>
          </a:p>
          <a:p>
            <a:pPr algn="ctr"/>
            <a:r>
              <a:rPr lang="es-E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 SEGURIDAD ESCOLAR</a:t>
            </a:r>
          </a:p>
          <a:p>
            <a:pPr algn="ctr"/>
            <a:r>
              <a:rPr lang="es-ES" sz="7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PISE </a:t>
            </a:r>
            <a:endParaRPr lang="es-E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15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77"/>
    </mc:Choice>
    <mc:Fallback xmlns="">
      <p:transition spd="slow" advTm="2677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43</TotalTime>
  <Words>31</Words>
  <Application>Microsoft Office PowerPoint</Application>
  <PresentationFormat>Panorámica</PresentationFormat>
  <Paragraphs>13</Paragraphs>
  <Slides>8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1" baseType="lpstr">
      <vt:lpstr>Arial Black</vt:lpstr>
      <vt:lpstr>Corbel</vt:lpstr>
      <vt:lpstr>Base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8</cp:revision>
  <dcterms:created xsi:type="dcterms:W3CDTF">2021-04-19T03:02:11Z</dcterms:created>
  <dcterms:modified xsi:type="dcterms:W3CDTF">2021-04-19T04:37:19Z</dcterms:modified>
</cp:coreProperties>
</file>