
<file path=[Content_Types].xml><?xml version="1.0" encoding="utf-8"?>
<Types xmlns="http://schemas.openxmlformats.org/package/2006/content-types">
  <Default Extension="mp3" ContentType="audio/mpeg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96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874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474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836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7573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9220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507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519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390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895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13496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9484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7050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6919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9170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1273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591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9D1F40E-3747-4951-87EA-38D7E8EF3C84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1FB88D1-552C-465A-BE49-8138D658766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0956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31064" y="3428580"/>
            <a:ext cx="11032901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RECOMENDACIONES </a:t>
            </a:r>
          </a:p>
          <a:p>
            <a:pPr algn="ctr"/>
            <a:r>
              <a:rPr lang="es-ES" sz="6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PERSONAL DE ESCUELAS</a:t>
            </a:r>
            <a:endParaRPr lang="es-ES" sz="6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/>
          <p:nvPr/>
        </p:nvPicPr>
        <p:blipFill>
          <a:blip r:embed="rId4">
            <a:lum bright="4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134" y="141668"/>
            <a:ext cx="1447722" cy="1365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1584101" y="1674254"/>
            <a:ext cx="74182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Escuela Especial de Lenguaje</a:t>
            </a:r>
            <a:endParaRPr lang="es-CL" b="1" dirty="0">
              <a:solidFill>
                <a:schemeClr val="bg1"/>
              </a:solidFill>
            </a:endParaRP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“Educadora </a:t>
            </a:r>
            <a:r>
              <a:rPr lang="es-ES" b="1" dirty="0" err="1">
                <a:solidFill>
                  <a:schemeClr val="bg1"/>
                </a:solidFill>
              </a:rPr>
              <a:t>Laudelina</a:t>
            </a:r>
            <a:r>
              <a:rPr lang="es-ES" b="1" dirty="0">
                <a:solidFill>
                  <a:schemeClr val="bg1"/>
                </a:solidFill>
              </a:rPr>
              <a:t> Araneda”</a:t>
            </a:r>
          </a:p>
          <a:p>
            <a:pPr algn="ctr"/>
            <a:endParaRPr lang="es-CL" b="1" dirty="0">
              <a:solidFill>
                <a:schemeClr val="bg1"/>
              </a:solidFill>
            </a:endParaRP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San Alfonso 613 – Fono: 28589303</a:t>
            </a:r>
            <a:endParaRPr lang="es-CL" b="1" dirty="0">
              <a:solidFill>
                <a:schemeClr val="bg1"/>
              </a:solidFill>
            </a:endParaRPr>
          </a:p>
          <a:p>
            <a:pPr algn="ctr"/>
            <a:r>
              <a:rPr lang="es-ES" dirty="0" smtClean="0">
                <a:solidFill>
                  <a:schemeClr val="bg1"/>
                </a:solidFill>
              </a:rPr>
              <a:t> educadoralaudelina@vtr.net</a:t>
            </a:r>
            <a:endParaRPr lang="es-CL" b="1" dirty="0">
              <a:solidFill>
                <a:schemeClr val="bg1"/>
              </a:solidFill>
            </a:endParaRPr>
          </a:p>
          <a:p>
            <a:pPr algn="ctr"/>
            <a:r>
              <a:rPr lang="es-ES" b="1" dirty="0">
                <a:solidFill>
                  <a:schemeClr val="bg1"/>
                </a:solidFill>
              </a:rPr>
              <a:t>San Bernardo</a:t>
            </a:r>
            <a:endParaRPr lang="es-CL" b="1" dirty="0">
              <a:solidFill>
                <a:schemeClr val="bg1"/>
              </a:solidFill>
            </a:endParaRPr>
          </a:p>
        </p:txBody>
      </p:sp>
      <p:pic>
        <p:nvPicPr>
          <p:cNvPr id="2" name="musica_instrumental_alegre_para_ni_os_peque_os_preescolar_y_jardin_musica_divertida_UQOe6nIByoK-gucZ3pR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6467" y="55454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1"/>
    </mc:Choice>
    <mc:Fallback xmlns="">
      <p:transition spd="slow" advTm="4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" t="18137" r="4762"/>
          <a:stretch/>
        </p:blipFill>
        <p:spPr>
          <a:xfrm>
            <a:off x="1687133" y="0"/>
            <a:ext cx="8886422" cy="681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5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7"/>
    </mc:Choice>
    <mc:Fallback xmlns="">
      <p:transition spd="slow" advTm="341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18404" r="4187"/>
          <a:stretch/>
        </p:blipFill>
        <p:spPr>
          <a:xfrm>
            <a:off x="1854557" y="1"/>
            <a:ext cx="883490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4"/>
    </mc:Choice>
    <mc:Fallback xmlns="">
      <p:transition spd="slow" advTm="405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17507" r="5000"/>
          <a:stretch/>
        </p:blipFill>
        <p:spPr>
          <a:xfrm>
            <a:off x="2099255" y="0"/>
            <a:ext cx="85515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3"/>
    </mc:Choice>
    <mc:Fallback xmlns="">
      <p:transition spd="slow" advTm="266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07584" y="759853"/>
            <a:ext cx="9868022" cy="5355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PLAN INTEGRAL DE SEGURIDAD ESCOLAR</a:t>
            </a:r>
          </a:p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PISE</a:t>
            </a:r>
          </a:p>
          <a:p>
            <a:pPr algn="ctr"/>
            <a:endParaRPr lang="es-ES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ctr"/>
            <a:r>
              <a:rPr lang="es-ES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MARCELA CASTILLO – YANINA GODOY</a:t>
            </a:r>
            <a:endParaRPr lang="es-E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4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9"/>
    </mc:Choice>
    <mc:Fallback xmlns="">
      <p:transition spd="slow" advTm="265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</TotalTime>
  <Words>35</Words>
  <Application>Microsoft Office PowerPoint</Application>
  <PresentationFormat>Panorámica</PresentationFormat>
  <Paragraphs>12</Paragraphs>
  <Slides>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 Black</vt:lpstr>
      <vt:lpstr>Century Gothic</vt:lpstr>
      <vt:lpstr>Wingdings 3</vt:lpstr>
      <vt:lpstr>Sector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4</cp:revision>
  <dcterms:created xsi:type="dcterms:W3CDTF">2021-04-19T03:41:24Z</dcterms:created>
  <dcterms:modified xsi:type="dcterms:W3CDTF">2021-04-19T04:39:28Z</dcterms:modified>
</cp:coreProperties>
</file>