
<file path=[Content_Types].xml><?xml version="1.0" encoding="utf-8"?>
<Types xmlns="http://schemas.openxmlformats.org/package/2006/content-types">
  <Default Extension="mp3" ContentType="audio/mpeg"/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9" r:id="rId3"/>
    <p:sldId id="256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698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780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933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771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958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995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535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260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788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731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878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72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320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083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399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4084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0CAE1-21A4-481F-99A2-729D5DC153B4}" type="datetimeFigureOut">
              <a:rPr lang="es-CL" smtClean="0"/>
              <a:t>18-04-2021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C9CF271-5EFE-4775-A231-AA562EF1758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41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hyperlink" Target="mailto:educadoralaudelina@hvtr.net" TargetMode="Externa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ma"/><Relationship Id="rId2" Type="http://schemas.microsoft.com/office/2007/relationships/media" Target="../media/media3.wm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ma"/><Relationship Id="rId2" Type="http://schemas.microsoft.com/office/2007/relationships/media" Target="../media/media4.wm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ma"/><Relationship Id="rId2" Type="http://schemas.microsoft.com/office/2007/relationships/media" Target="../media/media5.wm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ma"/><Relationship Id="rId2" Type="http://schemas.microsoft.com/office/2007/relationships/media" Target="../media/media6.wm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ma"/><Relationship Id="rId2" Type="http://schemas.microsoft.com/office/2007/relationships/media" Target="../media/media7.wma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wma"/><Relationship Id="rId2" Type="http://schemas.microsoft.com/office/2007/relationships/media" Target="../media/media8.wm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ma"/><Relationship Id="rId2" Type="http://schemas.microsoft.com/office/2007/relationships/media" Target="../media/media9.wm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ma"/><Relationship Id="rId2" Type="http://schemas.microsoft.com/office/2007/relationships/media" Target="../media/media10.wma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0217" y="383151"/>
            <a:ext cx="11807126" cy="84946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ESCUELA DE LENGUAJE</a:t>
            </a:r>
          </a:p>
          <a:p>
            <a:pPr algn="ctr"/>
            <a:r>
              <a:rPr lang="es-ES" sz="36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LAUDELINA ARAN</a:t>
            </a:r>
            <a:r>
              <a:rPr lang="es-ES" sz="4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EDA</a:t>
            </a:r>
          </a:p>
          <a:p>
            <a:pPr algn="ctr"/>
            <a:endParaRPr lang="es-ES" sz="6000" b="0" cap="none" spc="0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s-ES" sz="600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s-ES" sz="6000" b="0" cap="none" spc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PLAN </a:t>
            </a:r>
            <a:r>
              <a:rPr lang="es-ES" sz="60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INTEGRAL </a:t>
            </a:r>
          </a:p>
          <a:p>
            <a:pPr algn="ctr"/>
            <a:r>
              <a:rPr lang="es-ES" sz="60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DE SEGURIDAD ESCOLAR</a:t>
            </a:r>
          </a:p>
          <a:p>
            <a:pPr algn="ctr"/>
            <a:r>
              <a:rPr lang="es-ES" sz="60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PISE</a:t>
            </a:r>
          </a:p>
          <a:p>
            <a:pPr algn="ctr"/>
            <a:endParaRPr lang="es-ES" sz="4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s-ES" sz="4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s-ES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72" y="383151"/>
            <a:ext cx="1383819" cy="156431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588135" y="1947467"/>
            <a:ext cx="6096000" cy="34169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Escuela Especial de Lenguaje</a:t>
            </a:r>
            <a:endParaRPr lang="es-CL" sz="12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“Educadora </a:t>
            </a:r>
            <a:r>
              <a:rPr lang="es-ES" sz="1200" b="1" dirty="0" err="1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Laudelina</a:t>
            </a:r>
            <a:r>
              <a:rPr lang="es-ES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Araneda”</a:t>
            </a:r>
            <a:endParaRPr lang="es-CL" sz="12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San Alfonso 613 – Fono: 28589303</a:t>
            </a:r>
            <a:endParaRPr lang="es-CL" sz="12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200" b="1" dirty="0" smtClean="0">
                <a:solidFill>
                  <a:srgbClr val="0000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6"/>
              </a:rPr>
              <a:t>educadoralaudelina@vtr.net</a:t>
            </a:r>
            <a:r>
              <a:rPr lang="es-ES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CL" sz="12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s-ES" sz="12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San Bernardo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s-ES" sz="2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s-ES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s-ES" sz="2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s-CL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CL" dirty="0"/>
          </a:p>
        </p:txBody>
      </p:sp>
      <p:pic>
        <p:nvPicPr>
          <p:cNvPr id="14" name="musica_infantil_para_fiestas_familiares_instrumental_-173011117623199488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2073" y="581588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2518458"/>
      </p:ext>
    </p:extLst>
  </p:cSld>
  <p:clrMapOvr>
    <a:masterClrMapping/>
  </p:clrMapOvr>
  <p:transition spd="med" advTm="26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9697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684913" cy="6858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929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63"/>
    </mc:Choice>
    <mc:Fallback xmlns="">
      <p:transition advTm="3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109916" cy="68580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599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363"/>
    </mc:Choice>
    <mc:Fallback xmlns="">
      <p:transition advTm="3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994005" cy="6858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333"/>
    </mc:Choice>
    <mc:Fallback xmlns="">
      <p:transition advTm="3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251582" cy="6858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983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33"/>
    </mc:Choice>
    <mc:Fallback xmlns="">
      <p:transition advTm="2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663707" cy="6858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8375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651"/>
    </mc:Choice>
    <mc:Fallback xmlns="">
      <p:transition advTm="3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766737" cy="6858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234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843"/>
    </mc:Choice>
    <mc:Fallback xmlns="">
      <p:transition advTm="2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543244" cy="6858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574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88"/>
    </mc:Choice>
    <mc:Fallback xmlns="">
      <p:transition advTm="3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775065" cy="674853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061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701"/>
    </mc:Choice>
    <mc:Fallback xmlns="">
      <p:transition advTm="27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599313" cy="68580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062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507"/>
    </mc:Choice>
    <mc:Fallback xmlns="">
      <p:transition advTm="2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91479" y="357809"/>
            <a:ext cx="9772492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u="sng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INTEGRANTES</a:t>
            </a:r>
            <a:r>
              <a:rPr lang="es-ES" sz="36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:</a:t>
            </a:r>
          </a:p>
          <a:p>
            <a:pPr algn="ctr"/>
            <a:endParaRPr lang="es-ES" sz="3600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s-ES" sz="36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MARCELA CASTILLO</a:t>
            </a:r>
          </a:p>
          <a:p>
            <a:pPr algn="ctr"/>
            <a:r>
              <a:rPr lang="es-ES" sz="36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YANINA GODOY</a:t>
            </a:r>
          </a:p>
          <a:p>
            <a:endParaRPr lang="es-ES" sz="5400" b="0" cap="none" spc="0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s-ES" sz="5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es-ES" sz="66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PLAN INTEGRAL DE              </a:t>
            </a:r>
          </a:p>
          <a:p>
            <a:pPr algn="ctr"/>
            <a:r>
              <a:rPr lang="es-ES" sz="66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SEGURIDAD ESCOLAR</a:t>
            </a:r>
            <a:endParaRPr lang="es-ES" sz="66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83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5638"/>
    </mc:Choice>
    <mc:Fallback xmlns="">
      <p:transition advTm="5638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47</Words>
  <Application>Microsoft Office PowerPoint</Application>
  <PresentationFormat>Panorámica</PresentationFormat>
  <Paragraphs>25</Paragraphs>
  <Slides>11</Slides>
  <Notes>0</Notes>
  <HiddenSlides>0</HiddenSlides>
  <MMClips>10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Times New Roman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16</cp:revision>
  <dcterms:created xsi:type="dcterms:W3CDTF">2021-04-18T02:30:24Z</dcterms:created>
  <dcterms:modified xsi:type="dcterms:W3CDTF">2021-04-19T03:54:08Z</dcterms:modified>
</cp:coreProperties>
</file>