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8363" t="3530" r="10516" b="22647"/>
          <a:stretch/>
        </p:blipFill>
        <p:spPr>
          <a:xfrm>
            <a:off x="1433868" y="122830"/>
            <a:ext cx="9229725" cy="661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249" r="5804" b="25593"/>
          <a:stretch/>
        </p:blipFill>
        <p:spPr>
          <a:xfrm>
            <a:off x="1078173" y="212676"/>
            <a:ext cx="9951399" cy="651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8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939" t="-58975" r="6935" b="48598"/>
          <a:stretch/>
        </p:blipFill>
        <p:spPr>
          <a:xfrm>
            <a:off x="1010502" y="-7519049"/>
            <a:ext cx="10262548" cy="1420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328" t="1770" r="4926" b="7364"/>
          <a:stretch/>
        </p:blipFill>
        <p:spPr>
          <a:xfrm>
            <a:off x="873457" y="0"/>
            <a:ext cx="9765968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82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328" t="1755" r="6737" b="24551"/>
          <a:stretch/>
        </p:blipFill>
        <p:spPr>
          <a:xfrm>
            <a:off x="968991" y="0"/>
            <a:ext cx="10175543" cy="675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6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167" t="1735" r="7595" b="7627"/>
          <a:stretch/>
        </p:blipFill>
        <p:spPr>
          <a:xfrm>
            <a:off x="1160061" y="104774"/>
            <a:ext cx="9817148" cy="67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92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133" t="28592" r="13377" b="23280"/>
          <a:stretch/>
        </p:blipFill>
        <p:spPr>
          <a:xfrm>
            <a:off x="614149" y="360955"/>
            <a:ext cx="10972800" cy="625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348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47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Tw Cen MT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6</cp:revision>
  <dcterms:created xsi:type="dcterms:W3CDTF">2020-07-09T02:13:26Z</dcterms:created>
  <dcterms:modified xsi:type="dcterms:W3CDTF">2020-07-09T03:05:42Z</dcterms:modified>
</cp:coreProperties>
</file>