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59" r:id="rId12"/>
    <p:sldId id="268" r:id="rId1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E755-6788-4156-969C-B3DF931C212F}" type="datetimeFigureOut">
              <a:rPr lang="es-CL" smtClean="0"/>
              <a:t>09-07-2020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D007-E302-4332-B2F1-B5F0ABCF64B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54831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E755-6788-4156-969C-B3DF931C212F}" type="datetimeFigureOut">
              <a:rPr lang="es-CL" smtClean="0"/>
              <a:t>09-07-2020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D007-E302-4332-B2F1-B5F0ABCF64B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50371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E755-6788-4156-969C-B3DF931C212F}" type="datetimeFigureOut">
              <a:rPr lang="es-CL" smtClean="0"/>
              <a:t>09-07-2020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D007-E302-4332-B2F1-B5F0ABCF64B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31608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E755-6788-4156-969C-B3DF931C212F}" type="datetimeFigureOut">
              <a:rPr lang="es-CL" smtClean="0"/>
              <a:t>09-07-2020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D007-E302-4332-B2F1-B5F0ABCF64B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06564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E755-6788-4156-969C-B3DF931C212F}" type="datetimeFigureOut">
              <a:rPr lang="es-CL" smtClean="0"/>
              <a:t>09-07-2020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D007-E302-4332-B2F1-B5F0ABCF64B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10644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E755-6788-4156-969C-B3DF931C212F}" type="datetimeFigureOut">
              <a:rPr lang="es-CL" smtClean="0"/>
              <a:t>09-07-2020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D007-E302-4332-B2F1-B5F0ABCF64B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02270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E755-6788-4156-969C-B3DF931C212F}" type="datetimeFigureOut">
              <a:rPr lang="es-CL" smtClean="0"/>
              <a:t>09-07-2020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D007-E302-4332-B2F1-B5F0ABCF64B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29692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E755-6788-4156-969C-B3DF931C212F}" type="datetimeFigureOut">
              <a:rPr lang="es-CL" smtClean="0"/>
              <a:t>09-07-2020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D007-E302-4332-B2F1-B5F0ABCF64B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44609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E755-6788-4156-969C-B3DF931C212F}" type="datetimeFigureOut">
              <a:rPr lang="es-CL" smtClean="0"/>
              <a:t>09-07-2020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D007-E302-4332-B2F1-B5F0ABCF64B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98484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E755-6788-4156-969C-B3DF931C212F}" type="datetimeFigureOut">
              <a:rPr lang="es-CL" smtClean="0"/>
              <a:t>09-07-2020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D007-E302-4332-B2F1-B5F0ABCF64B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60314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FE755-6788-4156-969C-B3DF931C212F}" type="datetimeFigureOut">
              <a:rPr lang="es-CL" smtClean="0"/>
              <a:t>09-07-2020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7D007-E302-4332-B2F1-B5F0ABCF64B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95548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FE755-6788-4156-969C-B3DF931C212F}" type="datetimeFigureOut">
              <a:rPr lang="es-CL" smtClean="0"/>
              <a:t>09-07-2020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7D007-E302-4332-B2F1-B5F0ABCF64B0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98679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190256" y="932473"/>
            <a:ext cx="691907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ESCUELA DE LENGUAJE </a:t>
            </a:r>
          </a:p>
          <a:p>
            <a:pPr algn="ctr"/>
            <a:r>
              <a:rPr lang="es-E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LAUDELINA ARANEDA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31" y="454282"/>
            <a:ext cx="1798476" cy="195698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t="34905"/>
          <a:stretch/>
        </p:blipFill>
        <p:spPr>
          <a:xfrm>
            <a:off x="1944709" y="2846231"/>
            <a:ext cx="9156879" cy="3696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76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67738" t="-1356" r="-140" b="18509"/>
          <a:stretch/>
        </p:blipFill>
        <p:spPr>
          <a:xfrm>
            <a:off x="605308" y="270457"/>
            <a:ext cx="10959921" cy="636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250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2570" t="27117" r="33650" b="47473"/>
          <a:stretch/>
        </p:blipFill>
        <p:spPr>
          <a:xfrm>
            <a:off x="334851" y="218941"/>
            <a:ext cx="11539470" cy="640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596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825" t="61418" r="68233" b="2762"/>
          <a:stretch/>
        </p:blipFill>
        <p:spPr>
          <a:xfrm>
            <a:off x="373486" y="244699"/>
            <a:ext cx="11372045" cy="717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955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68859" t="3015" r="2433" b="41662"/>
          <a:stretch/>
        </p:blipFill>
        <p:spPr>
          <a:xfrm>
            <a:off x="515155" y="128787"/>
            <a:ext cx="10972800" cy="6555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21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68999" t="57797" r="2013" b="3151"/>
          <a:stretch/>
        </p:blipFill>
        <p:spPr>
          <a:xfrm>
            <a:off x="334851" y="347730"/>
            <a:ext cx="10959921" cy="637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782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4549" r="34783" b="41390"/>
          <a:stretch/>
        </p:blipFill>
        <p:spPr>
          <a:xfrm>
            <a:off x="605306" y="283335"/>
            <a:ext cx="11346287" cy="628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777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5670" t="58611" r="36183"/>
          <a:stretch/>
        </p:blipFill>
        <p:spPr>
          <a:xfrm>
            <a:off x="502277" y="257577"/>
            <a:ext cx="11281892" cy="640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138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99" t="1659" r="68812" b="49525"/>
          <a:stretch/>
        </p:blipFill>
        <p:spPr>
          <a:xfrm>
            <a:off x="193183" y="103030"/>
            <a:ext cx="11694017" cy="669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189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080" t="49932" r="69092"/>
          <a:stretch/>
        </p:blipFill>
        <p:spPr>
          <a:xfrm>
            <a:off x="244698" y="167426"/>
            <a:ext cx="11590985" cy="655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576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02" t="7965" r="68988" b="42721"/>
          <a:stretch/>
        </p:blipFill>
        <p:spPr>
          <a:xfrm>
            <a:off x="270456" y="352023"/>
            <a:ext cx="11642502" cy="633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992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300766" y="3013657"/>
            <a:ext cx="971067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PLAN INTEGRAL DE</a:t>
            </a:r>
          </a:p>
          <a:p>
            <a:pPr algn="ctr"/>
            <a:r>
              <a:rPr lang="es-E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SEGURIDAD</a:t>
            </a:r>
          </a:p>
          <a:p>
            <a:pPr algn="ctr"/>
            <a:r>
              <a:rPr lang="es-ES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ESCOLAR </a:t>
            </a:r>
          </a:p>
          <a:p>
            <a:pPr algn="ctr"/>
            <a:r>
              <a:rPr lang="es-E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PISE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12364" t="15079" r="15380" b="62596"/>
          <a:stretch/>
        </p:blipFill>
        <p:spPr>
          <a:xfrm>
            <a:off x="940158" y="193182"/>
            <a:ext cx="10766738" cy="261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7264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12</Words>
  <Application>Microsoft Office PowerPoint</Application>
  <PresentationFormat>Panorámica</PresentationFormat>
  <Paragraphs>6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marcela castillo ibarra</dc:creator>
  <cp:lastModifiedBy>marcela castillo ibarra</cp:lastModifiedBy>
  <cp:revision>3</cp:revision>
  <dcterms:created xsi:type="dcterms:W3CDTF">2020-07-09T15:05:43Z</dcterms:created>
  <dcterms:modified xsi:type="dcterms:W3CDTF">2020-07-09T15:17:20Z</dcterms:modified>
</cp:coreProperties>
</file>