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62" r:id="rId2"/>
    <p:sldId id="257" r:id="rId3"/>
    <p:sldId id="258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n panorámic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01488" y="75416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557558" y="29935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lumna de image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236372" y="2189409"/>
            <a:ext cx="10032642" cy="34163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ESCUELA</a:t>
            </a:r>
          </a:p>
          <a:p>
            <a:pPr algn="ctr"/>
            <a:r>
              <a:rPr lang="es-ES" sz="5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DE</a:t>
            </a:r>
          </a:p>
          <a:p>
            <a:pPr algn="ctr"/>
            <a:r>
              <a:rPr lang="es-ES" sz="5400" b="1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 LENGUAJE</a:t>
            </a:r>
          </a:p>
          <a:p>
            <a:pPr algn="ctr"/>
            <a:r>
              <a:rPr lang="es-ES" sz="5400" b="1" cap="none" spc="0" dirty="0" smtClean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LAUDELINA ARANEDA</a:t>
            </a:r>
            <a:endParaRPr lang="es-ES" sz="54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2491" y="1041223"/>
            <a:ext cx="2394625" cy="234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4315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66598" t="2262" r="2932" b="22163"/>
          <a:stretch/>
        </p:blipFill>
        <p:spPr>
          <a:xfrm>
            <a:off x="1519706" y="0"/>
            <a:ext cx="1067229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0827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l="33149" t="22559" r="34082" b="52509"/>
          <a:stretch/>
        </p:blipFill>
        <p:spPr>
          <a:xfrm>
            <a:off x="1532587" y="0"/>
            <a:ext cx="10659414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959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2"/>
          <a:srcRect t="49661" r="67821" b="11677"/>
          <a:stretch/>
        </p:blipFill>
        <p:spPr>
          <a:xfrm>
            <a:off x="1545465" y="0"/>
            <a:ext cx="1064653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83946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1283595" y="875764"/>
            <a:ext cx="11011436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s-ES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PLAN INTEGRAL DE</a:t>
            </a:r>
          </a:p>
          <a:p>
            <a:pPr algn="ctr"/>
            <a:r>
              <a:rPr lang="es-ES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 SEGURIDAD ESCOLAR</a:t>
            </a:r>
          </a:p>
          <a:p>
            <a:pPr algn="ctr"/>
            <a:r>
              <a:rPr lang="es-ES" sz="5400" b="1" cap="none" spc="0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PISE</a:t>
            </a:r>
            <a:endParaRPr lang="es-E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2"/>
          <a:srcRect l="23164" t="38311" r="14812" b="13899"/>
          <a:stretch/>
        </p:blipFill>
        <p:spPr>
          <a:xfrm>
            <a:off x="4091189" y="3580326"/>
            <a:ext cx="5138670" cy="3277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8283823"/>
      </p:ext>
    </p:extLst>
  </p:cSld>
  <p:clrMapOvr>
    <a:masterClrMapping/>
  </p:clrMapOvr>
</p:sld>
</file>

<file path=ppt/theme/theme1.xml><?xml version="1.0" encoding="utf-8"?>
<a:theme xmlns:a="http://schemas.openxmlformats.org/drawingml/2006/main" name="Gota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Gota</Template>
  <TotalTime>16</TotalTime>
  <Words>14</Words>
  <Application>Microsoft Office PowerPoint</Application>
  <PresentationFormat>Panorámica</PresentationFormat>
  <Paragraphs>7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8" baseType="lpstr">
      <vt:lpstr>Arial</vt:lpstr>
      <vt:lpstr>Tw Cen MT</vt:lpstr>
      <vt:lpstr>Gota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marcela castillo ibarra</dc:creator>
  <cp:lastModifiedBy>marcela castillo ibarra</cp:lastModifiedBy>
  <cp:revision>4</cp:revision>
  <dcterms:created xsi:type="dcterms:W3CDTF">2020-07-09T00:33:46Z</dcterms:created>
  <dcterms:modified xsi:type="dcterms:W3CDTF">2020-07-09T00:57:17Z</dcterms:modified>
</cp:coreProperties>
</file>