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22234" y="1699028"/>
            <a:ext cx="648844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ESCUELA DE</a:t>
            </a:r>
          </a:p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LENGUAJE </a:t>
            </a:r>
          </a:p>
          <a:p>
            <a:pPr algn="ctr"/>
            <a:r>
              <a:rPr lang="es-E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LAUDELINA ARANEDA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42" y="719251"/>
            <a:ext cx="1798476" cy="195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82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4135" t="2124" r="3800" b="22089"/>
          <a:stretch/>
        </p:blipFill>
        <p:spPr>
          <a:xfrm>
            <a:off x="1043188" y="296214"/>
            <a:ext cx="10328857" cy="621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74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265" t="6579" r="53458" b="53762"/>
          <a:stretch/>
        </p:blipFill>
        <p:spPr>
          <a:xfrm>
            <a:off x="515153" y="167426"/>
            <a:ext cx="11243257" cy="628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67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54347" t="2445" r="3589" b="51154"/>
          <a:stretch/>
        </p:blipFill>
        <p:spPr>
          <a:xfrm>
            <a:off x="991673" y="182650"/>
            <a:ext cx="10509161" cy="641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65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0492" t="48302" r="1589" b="4558"/>
          <a:stretch/>
        </p:blipFill>
        <p:spPr>
          <a:xfrm>
            <a:off x="566670" y="212502"/>
            <a:ext cx="11140226" cy="648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9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70" r="54066" b="50611"/>
          <a:stretch/>
        </p:blipFill>
        <p:spPr>
          <a:xfrm>
            <a:off x="425004" y="321972"/>
            <a:ext cx="11050072" cy="6168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5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1767" t="49389" r="49650" b="21122"/>
          <a:stretch/>
        </p:blipFill>
        <p:spPr>
          <a:xfrm>
            <a:off x="811370" y="193183"/>
            <a:ext cx="10831132" cy="642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4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416" t="80651" r="50491" b="3729"/>
          <a:stretch/>
        </p:blipFill>
        <p:spPr>
          <a:xfrm>
            <a:off x="399246" y="186744"/>
            <a:ext cx="11552348" cy="623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25004" y="0"/>
            <a:ext cx="11694016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PLAN INTEGRAL</a:t>
            </a:r>
          </a:p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DE </a:t>
            </a:r>
          </a:p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SEGURIDAD ESCOLAR</a:t>
            </a:r>
          </a:p>
          <a:p>
            <a:pPr algn="ctr"/>
            <a:r>
              <a:rPr lang="es-E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PISE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14792" t="35852" r="18117" b="11906"/>
          <a:stretch/>
        </p:blipFill>
        <p:spPr>
          <a:xfrm>
            <a:off x="2678806" y="3416320"/>
            <a:ext cx="6928834" cy="324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54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30</TotalTime>
  <Words>13</Words>
  <Application>Microsoft Office PowerPoint</Application>
  <PresentationFormat>Panorámica</PresentationFormat>
  <Paragraphs>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Celestial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6</cp:revision>
  <dcterms:created xsi:type="dcterms:W3CDTF">2020-07-09T00:02:21Z</dcterms:created>
  <dcterms:modified xsi:type="dcterms:W3CDTF">2020-07-09T00:58:45Z</dcterms:modified>
</cp:coreProperties>
</file>