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7" r:id="rId3"/>
    <p:sldId id="265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945" y="455053"/>
            <a:ext cx="10457644" cy="6248400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>
                <a:latin typeface="Arial Black" panose="020B0A04020102020204" pitchFamily="34" charset="0"/>
              </a:rPr>
              <a:t/>
            </a:r>
            <a:br>
              <a:rPr lang="es-CL" dirty="0">
                <a:latin typeface="Arial Black" panose="020B0A04020102020204" pitchFamily="34" charset="0"/>
              </a:rPr>
            </a:br>
            <a:r>
              <a:rPr lang="es-C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Escuela  </a:t>
            </a:r>
            <a: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de Especial Lenguaje Nº  1709</a:t>
            </a:r>
            <a:b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Educadora </a:t>
            </a:r>
            <a:r>
              <a:rPr lang="es-CL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Laudelina</a:t>
            </a:r>
            <a: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Araneda”</a:t>
            </a:r>
            <a:b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San Alfonso Nº 613, San Bernardo</a:t>
            </a:r>
            <a:b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CL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Fono: </a:t>
            </a:r>
            <a:r>
              <a:rPr lang="es-C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22/8589303</a:t>
            </a:r>
            <a:br>
              <a:rPr lang="es-C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C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s-C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CL" sz="2700" dirty="0" smtClean="0">
                <a:latin typeface="Arial Black" panose="020B0A04020102020204" pitchFamily="34" charset="0"/>
              </a:rPr>
              <a:t>RECOMENDACIONES SOBRE EL USO OBLIGATORIO </a:t>
            </a:r>
            <a:br>
              <a:rPr lang="es-CL" sz="2700" dirty="0" smtClean="0">
                <a:latin typeface="Arial Black" panose="020B0A04020102020204" pitchFamily="34" charset="0"/>
              </a:rPr>
            </a:br>
            <a:r>
              <a:rPr lang="es-CL" sz="2700" dirty="0" smtClean="0">
                <a:latin typeface="Arial Black" panose="020B0A04020102020204" pitchFamily="34" charset="0"/>
              </a:rPr>
              <a:t>DE LA MASCARILLA.</a:t>
            </a: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>    </a:t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dirty="0" smtClean="0">
                <a:latin typeface="Arial Black" panose="020B0A04020102020204" pitchFamily="34" charset="0"/>
              </a:rPr>
              <a:t/>
            </a:r>
            <a:br>
              <a:rPr lang="es-CL" dirty="0" smtClean="0">
                <a:latin typeface="Arial Black" panose="020B0A04020102020204" pitchFamily="34" charset="0"/>
              </a:rPr>
            </a:br>
            <a:r>
              <a:rPr lang="es-CL" sz="2200" dirty="0" smtClean="0">
                <a:latin typeface="Arial Black" panose="020B0A04020102020204" pitchFamily="34" charset="0"/>
              </a:rPr>
              <a:t>PLAN INTEGRAL</a:t>
            </a:r>
            <a:br>
              <a:rPr lang="es-CL" sz="2200" dirty="0" smtClean="0">
                <a:latin typeface="Arial Black" panose="020B0A04020102020204" pitchFamily="34" charset="0"/>
              </a:rPr>
            </a:br>
            <a:r>
              <a:rPr lang="es-CL" sz="2200" dirty="0" smtClean="0">
                <a:latin typeface="Arial Black" panose="020B0A04020102020204" pitchFamily="34" charset="0"/>
              </a:rPr>
              <a:t>DE SEGURIDAD ESCOLAR</a:t>
            </a:r>
            <a:endParaRPr lang="es-CL" sz="2200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3" t="17619" r="19642" b="19207"/>
          <a:stretch/>
        </p:blipFill>
        <p:spPr>
          <a:xfrm>
            <a:off x="4789128" y="3164706"/>
            <a:ext cx="2167278" cy="259859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5" y="455053"/>
            <a:ext cx="825366" cy="94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48" y="424789"/>
            <a:ext cx="10839718" cy="607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0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77334" y="167426"/>
            <a:ext cx="8596668" cy="412124"/>
          </a:xfrm>
        </p:spPr>
        <p:txBody>
          <a:bodyPr>
            <a:normAutofit fontScale="90000"/>
          </a:bodyPr>
          <a:lstStyle/>
          <a:p>
            <a:pPr algn="ctr"/>
            <a:endParaRPr lang="es-CL" sz="3200" dirty="0">
              <a:latin typeface="Arial Black" panose="020B0A04020102020204" pitchFamily="34" charset="0"/>
            </a:endParaRP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67426"/>
            <a:ext cx="10792496" cy="6606860"/>
          </a:xfrm>
        </p:spPr>
      </p:pic>
    </p:spTree>
    <p:extLst>
      <p:ext uri="{BB962C8B-B14F-4D97-AF65-F5344CB8AC3E}">
        <p14:creationId xmlns:p14="http://schemas.microsoft.com/office/powerpoint/2010/main" val="33993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2" y="361366"/>
            <a:ext cx="10959921" cy="627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072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</TotalTime>
  <Words>0</Words>
  <Application>Microsoft Office PowerPoint</Application>
  <PresentationFormat>Panorámica</PresentationFormat>
  <Paragraphs>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Black</vt:lpstr>
      <vt:lpstr>Trebuchet MS</vt:lpstr>
      <vt:lpstr>Wingdings 3</vt:lpstr>
      <vt:lpstr>Faceta</vt:lpstr>
      <vt:lpstr>  Escuela  de Especial Lenguaje Nº  1709 Educadora Laudelina Araneda” San Alfonso Nº 613, San Bernardo Fono: 22/8589303  RECOMENDACIONES SOBRE EL USO OBLIGATORIO  DE LA MASCARILLA.           PLAN INTEGRAL DE SEGURIDAD ESCOLAR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10</cp:revision>
  <dcterms:created xsi:type="dcterms:W3CDTF">2020-04-23T02:38:45Z</dcterms:created>
  <dcterms:modified xsi:type="dcterms:W3CDTF">2020-04-23T04:38:54Z</dcterms:modified>
</cp:coreProperties>
</file>