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6395" autoAdjust="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02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558A6B77-4CD0-4837-888F-5450ED07382F}" type="datetime1">
              <a:rPr lang="es-ES" smtClean="0"/>
              <a:t>28/04/2020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57E03411-58E2-43FD-AE1D-AD77DFF8CB2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EFBF568D-E0C5-4F7A-80C1-F7598EC89943}" type="datetime1">
              <a:rPr lang="es-ES" noProof="0" smtClean="0"/>
              <a:pPr/>
              <a:t>28/04/2020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C8DC57A8-AE18-4654-B6AF-04B3577165BE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es-ES" smtClean="0"/>
              <a:pPr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9270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es-ES" smtClean="0"/>
              <a:pPr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798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Autofit/>
          </a:bodyPr>
          <a:lstStyle>
            <a:lvl1pPr algn="l" rtl="0">
              <a:defRPr sz="48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B84E01D-FE59-4730-AF0E-FE450E404B97}" type="datetime1">
              <a:rPr lang="es-ES" noProof="0" smtClean="0"/>
              <a:pPr/>
              <a:t>28/04/2020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6A526C-96C5-4D92-AB97-D8ADC29D42FE}" type="datetime1">
              <a:rPr lang="es-ES" noProof="0" smtClean="0"/>
              <a:pPr/>
              <a:t>28/04/2020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9D8706A-82CB-4CEF-A1F3-DFFE07174E7B}" type="datetime1">
              <a:rPr lang="es-ES" noProof="0" smtClean="0"/>
              <a:pPr/>
              <a:t>28/04/2020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A8843A6-40B9-4C41-B2F4-377E2A54BFAD}" type="datetime1">
              <a:rPr lang="es-ES" noProof="0" smtClean="0"/>
              <a:pPr/>
              <a:t>28/04/2020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3ECB6EA-8F6B-4084-8E83-2F4BA16ACF8E}" type="datetime1">
              <a:rPr lang="es-ES" noProof="0" smtClean="0"/>
              <a:pPr/>
              <a:t>28/04/2020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9" name="Grupo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1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6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9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7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8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9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0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1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2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3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4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7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0" name="Marcador de posición de texto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8" name="Marcador de posición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F7458E2-43B4-47F5-9309-6BEE53513121}" type="datetime1">
              <a:rPr lang="es-ES" noProof="0" smtClean="0"/>
              <a:pPr/>
              <a:t>28/04/2020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52" name="Grupo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4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5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6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7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8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59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0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1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2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3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64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9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81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grpSp>
        <p:nvGrpSpPr>
          <p:cNvPr id="84" name="Grupo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4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8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82" name="Marcador de posición de texto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grpSp>
        <p:nvGrpSpPr>
          <p:cNvPr id="97" name="Grupo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9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80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83" name="Marcador de posición de texto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8" name="Marcador de posición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F776D7C-62EF-4BA7-B64B-98976BFFC620}" type="datetime1">
              <a:rPr lang="es-ES" noProof="0" smtClean="0"/>
              <a:pPr/>
              <a:t>28/04/2020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imágenes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Autofit/>
          </a:bodyPr>
          <a:lstStyle>
            <a:lvl1pPr algn="l" rtl="0">
              <a:defRPr sz="22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84" name="Grupo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6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7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8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89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0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1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2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3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4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5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96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97" name="Marcador de posición de imagen 33" descr="Marcador de posición vacío para agregar una imagen. Haga clic en el marcador de posición y seleccione la imagen que desee agregar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grpSp>
        <p:nvGrpSpPr>
          <p:cNvPr id="98" name="Grupo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0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1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2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3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4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5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6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7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8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9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0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11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grpSp>
        <p:nvGrpSpPr>
          <p:cNvPr id="112" name="Grupo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orma libre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4" name="Forma libre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5" name="Forma libre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6" name="Forma libre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7" name="Forma libre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8" name="Forma libre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19" name="Forma libre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0" name="Forma libre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1" name="Forma libre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2" name="Forma libre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3" name="Forma libre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4" name="Forma libre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25" name="Marcador de posición de imagen 33" descr="Marcador de posición vacío para agregar una imagen. Haga clic en el marcador de posición y seleccione la imagen que desee agregar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26" name="Marcador de posición de texto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8" name="Marcador de posición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7" name="Marcador de posición de pie de página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fech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629BEB8-9E7D-46F8-9D38-0DF867B65F6C}" type="datetime1">
              <a:rPr lang="es-ES" noProof="0" smtClean="0"/>
              <a:pPr/>
              <a:t>28/04/2020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8C5E9C56-EA05-4307-85E4-BF6C05199383}" type="datetime1">
              <a:rPr lang="es-ES" noProof="0" smtClean="0"/>
              <a:pPr/>
              <a:t>28/04/2020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grpSp>
        <p:nvGrpSpPr>
          <p:cNvPr id="8" name="Grupo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orma libre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0" name="Forma libre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orma libre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1" name="Forma libre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  <p:sp>
          <p:nvSpPr>
            <p:cNvPr id="12" name="Forma libre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5" name="Forma libre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7" name="Forma libre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8" name="Forma libre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9" name="Forma libre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5E4B513-C016-45E9-9D12-97C0FE834FFB}" type="datetime1">
              <a:rPr lang="es-ES" noProof="0" smtClean="0"/>
              <a:pPr/>
              <a:t>28/04/2020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C08D2A3-9C84-40EA-B90D-CE0CB003F11C}" type="datetime1">
              <a:rPr lang="es-ES" noProof="0" smtClean="0"/>
              <a:pPr/>
              <a:t>28/04/2020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>
            <a:lvl1pPr>
              <a:lnSpc>
                <a:spcPct val="100000"/>
              </a:lnSpc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D3FC754-5105-4120-96BF-E066A80C9168}" type="datetime1">
              <a:rPr lang="es-ES" noProof="0" smtClean="0"/>
              <a:pPr/>
              <a:t>28/04/2020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6DF62A26-CBD6-46C0-96AB-9CE431FD79E9}" type="datetime1">
              <a:rPr lang="es-ES" noProof="0" smtClean="0"/>
              <a:pPr/>
              <a:t>28/04/2020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microsoft.com/office/2007/relationships/media" Target="../media/media7.m4a"/><Relationship Id="rId18" Type="http://schemas.openxmlformats.org/officeDocument/2006/relationships/audio" Target="../media/media9.m4a"/><Relationship Id="rId26" Type="http://schemas.microsoft.com/office/2007/relationships/hdphoto" Target="../media/hdphoto1.wdp"/><Relationship Id="rId3" Type="http://schemas.microsoft.com/office/2007/relationships/media" Target="../media/media2.m4a"/><Relationship Id="rId21" Type="http://schemas.microsoft.com/office/2007/relationships/media" Target="../media/media11.m4a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microsoft.com/office/2007/relationships/media" Target="../media/media9.m4a"/><Relationship Id="rId25" Type="http://schemas.openxmlformats.org/officeDocument/2006/relationships/image" Target="../media/image5.png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audio" Target="../media/media10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notesSlide" Target="../notesSlides/notesSlide2.xml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slideLayout" Target="../slideLayouts/slideLayout2.xml"/><Relationship Id="rId10" Type="http://schemas.openxmlformats.org/officeDocument/2006/relationships/audio" Target="../media/media5.m4a"/><Relationship Id="rId19" Type="http://schemas.microsoft.com/office/2007/relationships/media" Target="../media/media10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audio" Target="../media/media11.m4a"/><Relationship Id="rId27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15.m4a"/><Relationship Id="rId13" Type="http://schemas.openxmlformats.org/officeDocument/2006/relationships/slideLayout" Target="../slideLayouts/slideLayout2.xml"/><Relationship Id="rId3" Type="http://schemas.microsoft.com/office/2007/relationships/media" Target="../media/media13.m4a"/><Relationship Id="rId7" Type="http://schemas.microsoft.com/office/2007/relationships/media" Target="../media/media15.m4a"/><Relationship Id="rId12" Type="http://schemas.openxmlformats.org/officeDocument/2006/relationships/audio" Target="../media/media17.m4a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audio" Target="../media/media14.m4a"/><Relationship Id="rId11" Type="http://schemas.microsoft.com/office/2007/relationships/media" Target="../media/media17.m4a"/><Relationship Id="rId5" Type="http://schemas.microsoft.com/office/2007/relationships/media" Target="../media/media14.m4a"/><Relationship Id="rId15" Type="http://schemas.openxmlformats.org/officeDocument/2006/relationships/image" Target="../media/image6.png"/><Relationship Id="rId10" Type="http://schemas.openxmlformats.org/officeDocument/2006/relationships/audio" Target="../media/media16.m4a"/><Relationship Id="rId4" Type="http://schemas.openxmlformats.org/officeDocument/2006/relationships/audio" Target="../media/media13.m4a"/><Relationship Id="rId9" Type="http://schemas.microsoft.com/office/2007/relationships/media" Target="../media/media16.m4a"/><Relationship Id="rId1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24.m4a"/><Relationship Id="rId18" Type="http://schemas.openxmlformats.org/officeDocument/2006/relationships/audio" Target="../media/media26.m4a"/><Relationship Id="rId26" Type="http://schemas.openxmlformats.org/officeDocument/2006/relationships/audio" Target="../media/media30.m4a"/><Relationship Id="rId3" Type="http://schemas.microsoft.com/office/2007/relationships/media" Target="../media/media19.m4a"/><Relationship Id="rId21" Type="http://schemas.microsoft.com/office/2007/relationships/media" Target="../media/media28.m4a"/><Relationship Id="rId7" Type="http://schemas.microsoft.com/office/2007/relationships/media" Target="../media/media21.m4a"/><Relationship Id="rId12" Type="http://schemas.openxmlformats.org/officeDocument/2006/relationships/audio" Target="../media/media23.m4a"/><Relationship Id="rId17" Type="http://schemas.microsoft.com/office/2007/relationships/media" Target="../media/media26.m4a"/><Relationship Id="rId25" Type="http://schemas.microsoft.com/office/2007/relationships/media" Target="../media/media30.m4a"/><Relationship Id="rId33" Type="http://schemas.openxmlformats.org/officeDocument/2006/relationships/image" Target="../media/image6.png"/><Relationship Id="rId2" Type="http://schemas.openxmlformats.org/officeDocument/2006/relationships/audio" Target="../media/media18.m4a"/><Relationship Id="rId16" Type="http://schemas.openxmlformats.org/officeDocument/2006/relationships/audio" Target="../media/media25.m4a"/><Relationship Id="rId20" Type="http://schemas.openxmlformats.org/officeDocument/2006/relationships/audio" Target="../media/media27.m4a"/><Relationship Id="rId29" Type="http://schemas.microsoft.com/office/2007/relationships/media" Target="../media/media32.m4a"/><Relationship Id="rId1" Type="http://schemas.microsoft.com/office/2007/relationships/media" Target="../media/media18.m4a"/><Relationship Id="rId6" Type="http://schemas.openxmlformats.org/officeDocument/2006/relationships/audio" Target="../media/media20.m4a"/><Relationship Id="rId11" Type="http://schemas.microsoft.com/office/2007/relationships/media" Target="../media/media23.m4a"/><Relationship Id="rId24" Type="http://schemas.openxmlformats.org/officeDocument/2006/relationships/audio" Target="../media/media29.m4a"/><Relationship Id="rId32" Type="http://schemas.openxmlformats.org/officeDocument/2006/relationships/image" Target="../media/image8.png"/><Relationship Id="rId5" Type="http://schemas.microsoft.com/office/2007/relationships/media" Target="../media/media20.m4a"/><Relationship Id="rId15" Type="http://schemas.microsoft.com/office/2007/relationships/media" Target="../media/media25.m4a"/><Relationship Id="rId23" Type="http://schemas.microsoft.com/office/2007/relationships/media" Target="../media/media29.m4a"/><Relationship Id="rId28" Type="http://schemas.openxmlformats.org/officeDocument/2006/relationships/audio" Target="../media/media31.m4a"/><Relationship Id="rId10" Type="http://schemas.openxmlformats.org/officeDocument/2006/relationships/audio" Target="../media/media22.m4a"/><Relationship Id="rId19" Type="http://schemas.microsoft.com/office/2007/relationships/media" Target="../media/media27.m4a"/><Relationship Id="rId31" Type="http://schemas.openxmlformats.org/officeDocument/2006/relationships/slideLayout" Target="../slideLayouts/slideLayout2.xml"/><Relationship Id="rId4" Type="http://schemas.openxmlformats.org/officeDocument/2006/relationships/audio" Target="../media/media19.m4a"/><Relationship Id="rId9" Type="http://schemas.microsoft.com/office/2007/relationships/media" Target="../media/media22.m4a"/><Relationship Id="rId14" Type="http://schemas.openxmlformats.org/officeDocument/2006/relationships/audio" Target="../media/media24.m4a"/><Relationship Id="rId22" Type="http://schemas.openxmlformats.org/officeDocument/2006/relationships/audio" Target="../media/media28.m4a"/><Relationship Id="rId27" Type="http://schemas.microsoft.com/office/2007/relationships/media" Target="../media/media31.m4a"/><Relationship Id="rId30" Type="http://schemas.openxmlformats.org/officeDocument/2006/relationships/audio" Target="../media/media32.m4a"/><Relationship Id="rId8" Type="http://schemas.openxmlformats.org/officeDocument/2006/relationships/audio" Target="../media/media21.m4a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36.m4a"/><Relationship Id="rId13" Type="http://schemas.microsoft.com/office/2007/relationships/media" Target="../media/media39.m4a"/><Relationship Id="rId18" Type="http://schemas.openxmlformats.org/officeDocument/2006/relationships/audio" Target="../media/media41.m4a"/><Relationship Id="rId26" Type="http://schemas.openxmlformats.org/officeDocument/2006/relationships/audio" Target="../media/media45.m4a"/><Relationship Id="rId3" Type="http://schemas.microsoft.com/office/2007/relationships/media" Target="../media/media34.m4a"/><Relationship Id="rId21" Type="http://schemas.microsoft.com/office/2007/relationships/media" Target="../media/media43.m4a"/><Relationship Id="rId7" Type="http://schemas.microsoft.com/office/2007/relationships/media" Target="../media/media36.m4a"/><Relationship Id="rId12" Type="http://schemas.openxmlformats.org/officeDocument/2006/relationships/audio" Target="../media/media38.m4a"/><Relationship Id="rId17" Type="http://schemas.microsoft.com/office/2007/relationships/media" Target="../media/media41.m4a"/><Relationship Id="rId25" Type="http://schemas.microsoft.com/office/2007/relationships/media" Target="../media/media45.m4a"/><Relationship Id="rId2" Type="http://schemas.openxmlformats.org/officeDocument/2006/relationships/audio" Target="../media/media33.m4a"/><Relationship Id="rId16" Type="http://schemas.openxmlformats.org/officeDocument/2006/relationships/audio" Target="../media/media40.m4a"/><Relationship Id="rId20" Type="http://schemas.openxmlformats.org/officeDocument/2006/relationships/audio" Target="../media/media42.m4a"/><Relationship Id="rId29" Type="http://schemas.openxmlformats.org/officeDocument/2006/relationships/slideLayout" Target="../slideLayouts/slideLayout2.xml"/><Relationship Id="rId1" Type="http://schemas.microsoft.com/office/2007/relationships/media" Target="../media/media33.m4a"/><Relationship Id="rId6" Type="http://schemas.openxmlformats.org/officeDocument/2006/relationships/audio" Target="../media/media35.m4a"/><Relationship Id="rId11" Type="http://schemas.microsoft.com/office/2007/relationships/media" Target="../media/media38.m4a"/><Relationship Id="rId24" Type="http://schemas.openxmlformats.org/officeDocument/2006/relationships/audio" Target="../media/media44.m4a"/><Relationship Id="rId5" Type="http://schemas.microsoft.com/office/2007/relationships/media" Target="../media/media35.m4a"/><Relationship Id="rId15" Type="http://schemas.microsoft.com/office/2007/relationships/media" Target="../media/media40.m4a"/><Relationship Id="rId23" Type="http://schemas.microsoft.com/office/2007/relationships/media" Target="../media/media44.m4a"/><Relationship Id="rId28" Type="http://schemas.openxmlformats.org/officeDocument/2006/relationships/audio" Target="../media/media46.m4a"/><Relationship Id="rId10" Type="http://schemas.openxmlformats.org/officeDocument/2006/relationships/audio" Target="../media/media37.m4a"/><Relationship Id="rId19" Type="http://schemas.microsoft.com/office/2007/relationships/media" Target="../media/media42.m4a"/><Relationship Id="rId31" Type="http://schemas.openxmlformats.org/officeDocument/2006/relationships/image" Target="../media/image6.png"/><Relationship Id="rId4" Type="http://schemas.openxmlformats.org/officeDocument/2006/relationships/audio" Target="../media/media34.m4a"/><Relationship Id="rId9" Type="http://schemas.microsoft.com/office/2007/relationships/media" Target="../media/media37.m4a"/><Relationship Id="rId14" Type="http://schemas.openxmlformats.org/officeDocument/2006/relationships/audio" Target="../media/media39.m4a"/><Relationship Id="rId22" Type="http://schemas.openxmlformats.org/officeDocument/2006/relationships/audio" Target="../media/media43.m4a"/><Relationship Id="rId27" Type="http://schemas.microsoft.com/office/2007/relationships/media" Target="../media/media46.m4a"/><Relationship Id="rId30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50.m4a"/><Relationship Id="rId13" Type="http://schemas.microsoft.com/office/2007/relationships/media" Target="../media/media53.m4a"/><Relationship Id="rId18" Type="http://schemas.openxmlformats.org/officeDocument/2006/relationships/audio" Target="../media/media55.m4a"/><Relationship Id="rId26" Type="http://schemas.openxmlformats.org/officeDocument/2006/relationships/audio" Target="../media/media59.m4a"/><Relationship Id="rId3" Type="http://schemas.microsoft.com/office/2007/relationships/media" Target="../media/media48.m4a"/><Relationship Id="rId21" Type="http://schemas.microsoft.com/office/2007/relationships/media" Target="../media/media57.m4a"/><Relationship Id="rId7" Type="http://schemas.microsoft.com/office/2007/relationships/media" Target="../media/media50.m4a"/><Relationship Id="rId12" Type="http://schemas.openxmlformats.org/officeDocument/2006/relationships/audio" Target="../media/media52.m4a"/><Relationship Id="rId17" Type="http://schemas.microsoft.com/office/2007/relationships/media" Target="../media/media55.m4a"/><Relationship Id="rId25" Type="http://schemas.microsoft.com/office/2007/relationships/media" Target="../media/media59.m4a"/><Relationship Id="rId2" Type="http://schemas.openxmlformats.org/officeDocument/2006/relationships/audio" Target="../media/media47.m4a"/><Relationship Id="rId16" Type="http://schemas.openxmlformats.org/officeDocument/2006/relationships/audio" Target="../media/media54.m4a"/><Relationship Id="rId20" Type="http://schemas.openxmlformats.org/officeDocument/2006/relationships/audio" Target="../media/media56.m4a"/><Relationship Id="rId29" Type="http://schemas.openxmlformats.org/officeDocument/2006/relationships/image" Target="../media/image9.png"/><Relationship Id="rId1" Type="http://schemas.microsoft.com/office/2007/relationships/media" Target="../media/media47.m4a"/><Relationship Id="rId6" Type="http://schemas.openxmlformats.org/officeDocument/2006/relationships/audio" Target="../media/media49.m4a"/><Relationship Id="rId11" Type="http://schemas.microsoft.com/office/2007/relationships/media" Target="../media/media52.m4a"/><Relationship Id="rId24" Type="http://schemas.openxmlformats.org/officeDocument/2006/relationships/audio" Target="../media/media58.m4a"/><Relationship Id="rId5" Type="http://schemas.microsoft.com/office/2007/relationships/media" Target="../media/media49.m4a"/><Relationship Id="rId15" Type="http://schemas.microsoft.com/office/2007/relationships/media" Target="../media/media54.m4a"/><Relationship Id="rId23" Type="http://schemas.microsoft.com/office/2007/relationships/media" Target="../media/media58.m4a"/><Relationship Id="rId28" Type="http://schemas.openxmlformats.org/officeDocument/2006/relationships/image" Target="../media/image10.png"/><Relationship Id="rId10" Type="http://schemas.openxmlformats.org/officeDocument/2006/relationships/audio" Target="../media/media51.m4a"/><Relationship Id="rId19" Type="http://schemas.microsoft.com/office/2007/relationships/media" Target="../media/media56.m4a"/><Relationship Id="rId4" Type="http://schemas.openxmlformats.org/officeDocument/2006/relationships/audio" Target="../media/media48.m4a"/><Relationship Id="rId9" Type="http://schemas.microsoft.com/office/2007/relationships/media" Target="../media/media51.m4a"/><Relationship Id="rId14" Type="http://schemas.openxmlformats.org/officeDocument/2006/relationships/audio" Target="../media/media53.m4a"/><Relationship Id="rId22" Type="http://schemas.openxmlformats.org/officeDocument/2006/relationships/audio" Target="../media/media57.m4a"/><Relationship Id="rId27" Type="http://schemas.openxmlformats.org/officeDocument/2006/relationships/slideLayout" Target="../slideLayouts/slideLayout2.xml"/><Relationship Id="rId30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63.m4a"/><Relationship Id="rId13" Type="http://schemas.openxmlformats.org/officeDocument/2006/relationships/image" Target="../media/image6.png"/><Relationship Id="rId3" Type="http://schemas.microsoft.com/office/2007/relationships/media" Target="../media/media61.m4a"/><Relationship Id="rId7" Type="http://schemas.microsoft.com/office/2007/relationships/media" Target="../media/media63.m4a"/><Relationship Id="rId12" Type="http://schemas.openxmlformats.org/officeDocument/2006/relationships/image" Target="../media/image11.png"/><Relationship Id="rId2" Type="http://schemas.openxmlformats.org/officeDocument/2006/relationships/audio" Target="../media/media60.m4a"/><Relationship Id="rId1" Type="http://schemas.microsoft.com/office/2007/relationships/media" Target="../media/media60.m4a"/><Relationship Id="rId6" Type="http://schemas.openxmlformats.org/officeDocument/2006/relationships/audio" Target="../media/media62.m4a"/><Relationship Id="rId11" Type="http://schemas.openxmlformats.org/officeDocument/2006/relationships/slideLayout" Target="../slideLayouts/slideLayout2.xml"/><Relationship Id="rId5" Type="http://schemas.microsoft.com/office/2007/relationships/media" Target="../media/media62.m4a"/><Relationship Id="rId10" Type="http://schemas.openxmlformats.org/officeDocument/2006/relationships/audio" Target="../media/media64.m4a"/><Relationship Id="rId4" Type="http://schemas.openxmlformats.org/officeDocument/2006/relationships/audio" Target="../media/media61.m4a"/><Relationship Id="rId9" Type="http://schemas.microsoft.com/office/2007/relationships/media" Target="../media/media64.m4a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68.m4a"/><Relationship Id="rId13" Type="http://schemas.microsoft.com/office/2007/relationships/media" Target="../media/media71.m4a"/><Relationship Id="rId18" Type="http://schemas.openxmlformats.org/officeDocument/2006/relationships/audio" Target="../media/media73.m4a"/><Relationship Id="rId26" Type="http://schemas.openxmlformats.org/officeDocument/2006/relationships/image" Target="../media/image12.png"/><Relationship Id="rId3" Type="http://schemas.microsoft.com/office/2007/relationships/media" Target="../media/media66.m4a"/><Relationship Id="rId21" Type="http://schemas.microsoft.com/office/2007/relationships/media" Target="../media/media75.m4a"/><Relationship Id="rId7" Type="http://schemas.microsoft.com/office/2007/relationships/media" Target="../media/media68.m4a"/><Relationship Id="rId12" Type="http://schemas.openxmlformats.org/officeDocument/2006/relationships/audio" Target="../media/media70.m4a"/><Relationship Id="rId17" Type="http://schemas.microsoft.com/office/2007/relationships/media" Target="../media/media73.m4a"/><Relationship Id="rId25" Type="http://schemas.openxmlformats.org/officeDocument/2006/relationships/slideLayout" Target="../slideLayouts/slideLayout2.xml"/><Relationship Id="rId2" Type="http://schemas.openxmlformats.org/officeDocument/2006/relationships/audio" Target="../media/media65.m4a"/><Relationship Id="rId16" Type="http://schemas.openxmlformats.org/officeDocument/2006/relationships/audio" Target="../media/media72.m4a"/><Relationship Id="rId20" Type="http://schemas.openxmlformats.org/officeDocument/2006/relationships/audio" Target="../media/media74.m4a"/><Relationship Id="rId1" Type="http://schemas.microsoft.com/office/2007/relationships/media" Target="../media/media65.m4a"/><Relationship Id="rId6" Type="http://schemas.openxmlformats.org/officeDocument/2006/relationships/audio" Target="../media/media67.m4a"/><Relationship Id="rId11" Type="http://schemas.microsoft.com/office/2007/relationships/media" Target="../media/media70.m4a"/><Relationship Id="rId24" Type="http://schemas.openxmlformats.org/officeDocument/2006/relationships/audio" Target="../media/media76.m4a"/><Relationship Id="rId5" Type="http://schemas.microsoft.com/office/2007/relationships/media" Target="../media/media67.m4a"/><Relationship Id="rId15" Type="http://schemas.microsoft.com/office/2007/relationships/media" Target="../media/media72.m4a"/><Relationship Id="rId23" Type="http://schemas.microsoft.com/office/2007/relationships/media" Target="../media/media76.m4a"/><Relationship Id="rId28" Type="http://schemas.openxmlformats.org/officeDocument/2006/relationships/image" Target="../media/image6.png"/><Relationship Id="rId10" Type="http://schemas.openxmlformats.org/officeDocument/2006/relationships/audio" Target="../media/media69.m4a"/><Relationship Id="rId19" Type="http://schemas.microsoft.com/office/2007/relationships/media" Target="../media/media74.m4a"/><Relationship Id="rId4" Type="http://schemas.openxmlformats.org/officeDocument/2006/relationships/audio" Target="../media/media66.m4a"/><Relationship Id="rId9" Type="http://schemas.microsoft.com/office/2007/relationships/media" Target="../media/media69.m4a"/><Relationship Id="rId14" Type="http://schemas.openxmlformats.org/officeDocument/2006/relationships/audio" Target="../media/media71.m4a"/><Relationship Id="rId22" Type="http://schemas.openxmlformats.org/officeDocument/2006/relationships/audio" Target="../media/media75.m4a"/><Relationship Id="rId27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media" Target="../media/media78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77.m4a"/><Relationship Id="rId1" Type="http://schemas.microsoft.com/office/2007/relationships/media" Target="../media/media77.m4a"/><Relationship Id="rId6" Type="http://schemas.openxmlformats.org/officeDocument/2006/relationships/audio" Target="../media/media79.m4a"/><Relationship Id="rId5" Type="http://schemas.microsoft.com/office/2007/relationships/media" Target="../media/media79.m4a"/><Relationship Id="rId10" Type="http://schemas.openxmlformats.org/officeDocument/2006/relationships/image" Target="../media/image6.png"/><Relationship Id="rId4" Type="http://schemas.openxmlformats.org/officeDocument/2006/relationships/audio" Target="../media/media78.m4a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81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80.m4a"/><Relationship Id="rId1" Type="http://schemas.microsoft.com/office/2007/relationships/media" Target="../media/media80.m4a"/><Relationship Id="rId6" Type="http://schemas.openxmlformats.org/officeDocument/2006/relationships/audio" Target="../media/media77.m4a"/><Relationship Id="rId5" Type="http://schemas.microsoft.com/office/2007/relationships/media" Target="../media/media77.m4a"/><Relationship Id="rId10" Type="http://schemas.openxmlformats.org/officeDocument/2006/relationships/image" Target="../media/image6.png"/><Relationship Id="rId4" Type="http://schemas.openxmlformats.org/officeDocument/2006/relationships/audio" Target="../media/media81.m4a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25856" y="1620076"/>
            <a:ext cx="7250526" cy="2305879"/>
          </a:xfrm>
        </p:spPr>
        <p:txBody>
          <a:bodyPr rtlCol="0" anchor="b">
            <a:normAutofit/>
          </a:bodyPr>
          <a:lstStyle/>
          <a:p>
            <a:pPr algn="ctr" rtl="0"/>
            <a:r>
              <a:rPr lang="es-ES" dirty="0"/>
              <a:t>Tareas </a:t>
            </a:r>
            <a:br>
              <a:rPr lang="es-ES" dirty="0"/>
            </a:br>
            <a:r>
              <a:rPr lang="es-ES" dirty="0"/>
              <a:t>fonoaudiológicas </a:t>
            </a:r>
            <a:br>
              <a:rPr lang="es-ES" dirty="0"/>
            </a:br>
            <a:r>
              <a:rPr lang="es-ES" dirty="0"/>
              <a:t>PRE KÍNDER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body" idx="1"/>
          </p:nvPr>
        </p:nvSpPr>
        <p:spPr>
          <a:xfrm>
            <a:off x="8015976" y="5244547"/>
            <a:ext cx="4414564" cy="1076739"/>
          </a:xfrm>
        </p:spPr>
        <p:txBody>
          <a:bodyPr rtlCol="0">
            <a:normAutofit fontScale="70000" lnSpcReduction="20000"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s-CL" dirty="0"/>
              <a:t>Educadora </a:t>
            </a:r>
            <a:r>
              <a:rPr lang="es-CL" dirty="0" err="1"/>
              <a:t>Laudelina</a:t>
            </a:r>
            <a:r>
              <a:rPr lang="es-CL" dirty="0"/>
              <a:t> Araneda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s-CL" dirty="0"/>
              <a:t>Calle San Alfonso </a:t>
            </a:r>
            <a:r>
              <a:rPr lang="es-CL" dirty="0" err="1"/>
              <a:t>Nº</a:t>
            </a:r>
            <a:r>
              <a:rPr lang="es-CL" dirty="0"/>
              <a:t> 613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s-CL" dirty="0"/>
              <a:t> Tel 228589303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s-CL" dirty="0"/>
              <a:t> San Bernardo</a:t>
            </a: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E7AF5CD8-E0B0-4770-99A6-5C7D641B0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027" y="417444"/>
            <a:ext cx="10058402" cy="722244"/>
          </a:xfrm>
        </p:spPr>
        <p:txBody>
          <a:bodyPr>
            <a:normAutofit fontScale="90000"/>
          </a:bodyPr>
          <a:lstStyle/>
          <a:p>
            <a:r>
              <a:rPr lang="es-ES" sz="2400" dirty="0"/>
              <a:t>Deberás hacer una línea corta o una línea larga según la longitud de la palabra, luego pinta  </a:t>
            </a:r>
            <a:endParaRPr lang="es-CL" sz="2400" dirty="0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C7271559-C86E-4558-A13F-4E2BB85686D2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803" t="33302" r="39292" b="14791"/>
          <a:stretch/>
        </p:blipFill>
        <p:spPr bwMode="auto">
          <a:xfrm>
            <a:off x="3705273" y="2054086"/>
            <a:ext cx="5027910" cy="40816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D49DDFE-065E-4DC5-B217-3E473C5D39AB}"/>
              </a:ext>
            </a:extLst>
          </p:cNvPr>
          <p:cNvCxnSpPr>
            <a:cxnSpLocks/>
          </p:cNvCxnSpPr>
          <p:nvPr/>
        </p:nvCxnSpPr>
        <p:spPr>
          <a:xfrm>
            <a:off x="8733183" y="2431775"/>
            <a:ext cx="1417982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D6228F27-2490-4E1C-BBEB-28D1F3D6FC99}"/>
              </a:ext>
            </a:extLst>
          </p:cNvPr>
          <p:cNvCxnSpPr>
            <a:cxnSpLocks/>
          </p:cNvCxnSpPr>
          <p:nvPr/>
        </p:nvCxnSpPr>
        <p:spPr>
          <a:xfrm>
            <a:off x="8733183" y="3200400"/>
            <a:ext cx="1245704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52CBC1D9-9A5B-4F78-A4B8-4A5985326543}"/>
              </a:ext>
            </a:extLst>
          </p:cNvPr>
          <p:cNvCxnSpPr>
            <a:cxnSpLocks/>
          </p:cNvCxnSpPr>
          <p:nvPr/>
        </p:nvCxnSpPr>
        <p:spPr>
          <a:xfrm>
            <a:off x="8733183" y="4048540"/>
            <a:ext cx="384313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FAEC6968-EE76-4F61-8761-61541F28ADDB}"/>
              </a:ext>
            </a:extLst>
          </p:cNvPr>
          <p:cNvCxnSpPr>
            <a:cxnSpLocks/>
          </p:cNvCxnSpPr>
          <p:nvPr/>
        </p:nvCxnSpPr>
        <p:spPr>
          <a:xfrm>
            <a:off x="8733183" y="5002697"/>
            <a:ext cx="536712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04F4A731-20F3-4472-91B9-F8F90FA860E5}"/>
              </a:ext>
            </a:extLst>
          </p:cNvPr>
          <p:cNvCxnSpPr>
            <a:cxnSpLocks/>
          </p:cNvCxnSpPr>
          <p:nvPr/>
        </p:nvCxnSpPr>
        <p:spPr>
          <a:xfrm>
            <a:off x="8733183" y="5758071"/>
            <a:ext cx="536712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FFFE6AFC-BBE0-4B8A-B6FC-09BCFA259A7A}"/>
              </a:ext>
            </a:extLst>
          </p:cNvPr>
          <p:cNvCxnSpPr>
            <a:cxnSpLocks/>
          </p:cNvCxnSpPr>
          <p:nvPr/>
        </p:nvCxnSpPr>
        <p:spPr>
          <a:xfrm>
            <a:off x="2459569" y="2431775"/>
            <a:ext cx="1245704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CDDA2A6F-C00D-46B1-9C5D-9BF3CF446A38}"/>
              </a:ext>
            </a:extLst>
          </p:cNvPr>
          <p:cNvCxnSpPr>
            <a:cxnSpLocks/>
          </p:cNvCxnSpPr>
          <p:nvPr/>
        </p:nvCxnSpPr>
        <p:spPr>
          <a:xfrm flipV="1">
            <a:off x="3082421" y="3187148"/>
            <a:ext cx="609600" cy="13252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7508850A-93FF-4AAC-A17F-71247D8C2667}"/>
              </a:ext>
            </a:extLst>
          </p:cNvPr>
          <p:cNvCxnSpPr>
            <a:cxnSpLocks/>
          </p:cNvCxnSpPr>
          <p:nvPr/>
        </p:nvCxnSpPr>
        <p:spPr>
          <a:xfrm flipV="1">
            <a:off x="3082421" y="4061795"/>
            <a:ext cx="609600" cy="13252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E20D42C3-7AF4-4BE7-8350-4D04CA35A479}"/>
              </a:ext>
            </a:extLst>
          </p:cNvPr>
          <p:cNvCxnSpPr>
            <a:cxnSpLocks/>
          </p:cNvCxnSpPr>
          <p:nvPr/>
        </p:nvCxnSpPr>
        <p:spPr>
          <a:xfrm>
            <a:off x="2446317" y="4962942"/>
            <a:ext cx="1245704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47F50421-2959-4673-8922-5C717B1F8E29}"/>
              </a:ext>
            </a:extLst>
          </p:cNvPr>
          <p:cNvCxnSpPr>
            <a:cxnSpLocks/>
          </p:cNvCxnSpPr>
          <p:nvPr/>
        </p:nvCxnSpPr>
        <p:spPr>
          <a:xfrm>
            <a:off x="3273287" y="5771324"/>
            <a:ext cx="431986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bicicleta">
            <a:hlinkClick r:id="" action="ppaction://media"/>
            <a:extLst>
              <a:ext uri="{FF2B5EF4-FFF2-40B4-BE49-F238E27FC236}">
                <a16:creationId xmlns:a16="http://schemas.microsoft.com/office/drawing/2014/main" id="{73CBAB30-39C2-4650-B904-26D538F2D8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5181589" y="2269444"/>
            <a:ext cx="397558" cy="397558"/>
          </a:xfrm>
          <a:prstGeom prst="rect">
            <a:avLst/>
          </a:prstGeom>
        </p:spPr>
      </p:pic>
      <p:pic>
        <p:nvPicPr>
          <p:cNvPr id="25" name="pera">
            <a:hlinkClick r:id="" action="ppaction://media"/>
            <a:extLst>
              <a:ext uri="{FF2B5EF4-FFF2-40B4-BE49-F238E27FC236}">
                <a16:creationId xmlns:a16="http://schemas.microsoft.com/office/drawing/2014/main" id="{BFBE23BF-B181-40E0-A979-A252FB868B3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5181600" y="3024816"/>
            <a:ext cx="397558" cy="397558"/>
          </a:xfrm>
          <a:prstGeom prst="rect">
            <a:avLst/>
          </a:prstGeom>
        </p:spPr>
      </p:pic>
      <p:pic>
        <p:nvPicPr>
          <p:cNvPr id="26" name="gato">
            <a:hlinkClick r:id="" action="ppaction://media"/>
            <a:extLst>
              <a:ext uri="{FF2B5EF4-FFF2-40B4-BE49-F238E27FC236}">
                <a16:creationId xmlns:a16="http://schemas.microsoft.com/office/drawing/2014/main" id="{5E8B265D-5CD9-4389-9019-1A585FAA6ED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5181589" y="3978967"/>
            <a:ext cx="397558" cy="397558"/>
          </a:xfrm>
          <a:prstGeom prst="rect">
            <a:avLst/>
          </a:prstGeom>
        </p:spPr>
      </p:pic>
      <p:pic>
        <p:nvPicPr>
          <p:cNvPr id="27" name="telefono">
            <a:hlinkClick r:id="" action="ppaction://media"/>
            <a:extLst>
              <a:ext uri="{FF2B5EF4-FFF2-40B4-BE49-F238E27FC236}">
                <a16:creationId xmlns:a16="http://schemas.microsoft.com/office/drawing/2014/main" id="{9F2E5737-F3FC-45E0-BA33-9471A75435E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5181589" y="4754214"/>
            <a:ext cx="397558" cy="397558"/>
          </a:xfrm>
          <a:prstGeom prst="rect">
            <a:avLst/>
          </a:prstGeom>
        </p:spPr>
      </p:pic>
      <p:pic>
        <p:nvPicPr>
          <p:cNvPr id="28" name="tren">
            <a:hlinkClick r:id="" action="ppaction://media"/>
            <a:extLst>
              <a:ext uri="{FF2B5EF4-FFF2-40B4-BE49-F238E27FC236}">
                <a16:creationId xmlns:a16="http://schemas.microsoft.com/office/drawing/2014/main" id="{BC304278-47D4-4034-92A5-BD838946DEA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5155085" y="5499653"/>
            <a:ext cx="397550" cy="397550"/>
          </a:xfrm>
          <a:prstGeom prst="rect">
            <a:avLst/>
          </a:prstGeom>
        </p:spPr>
      </p:pic>
      <p:pic>
        <p:nvPicPr>
          <p:cNvPr id="29" name="helicoptero">
            <a:hlinkClick r:id="" action="ppaction://media"/>
            <a:extLst>
              <a:ext uri="{FF2B5EF4-FFF2-40B4-BE49-F238E27FC236}">
                <a16:creationId xmlns:a16="http://schemas.microsoft.com/office/drawing/2014/main" id="{7C572A78-3E45-4C1C-B73D-F1B15807DAEC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8017562" y="2325744"/>
            <a:ext cx="397558" cy="397558"/>
          </a:xfrm>
          <a:prstGeom prst="rect">
            <a:avLst/>
          </a:prstGeom>
        </p:spPr>
      </p:pic>
      <p:pic>
        <p:nvPicPr>
          <p:cNvPr id="32" name="mariposa">
            <a:hlinkClick r:id="" action="ppaction://media"/>
            <a:extLst>
              <a:ext uri="{FF2B5EF4-FFF2-40B4-BE49-F238E27FC236}">
                <a16:creationId xmlns:a16="http://schemas.microsoft.com/office/drawing/2014/main" id="{B233EBF7-C392-4B4D-8695-4C273A55A1A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8010933" y="3167270"/>
            <a:ext cx="397558" cy="397558"/>
          </a:xfrm>
          <a:prstGeom prst="rect">
            <a:avLst/>
          </a:prstGeom>
        </p:spPr>
      </p:pic>
      <p:pic>
        <p:nvPicPr>
          <p:cNvPr id="33" name="pan">
            <a:hlinkClick r:id="" action="ppaction://media"/>
            <a:extLst>
              <a:ext uri="{FF2B5EF4-FFF2-40B4-BE49-F238E27FC236}">
                <a16:creationId xmlns:a16="http://schemas.microsoft.com/office/drawing/2014/main" id="{7CFB393A-E0FE-413B-9374-D144B8338CF2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8017562" y="3849761"/>
            <a:ext cx="397558" cy="397558"/>
          </a:xfrm>
          <a:prstGeom prst="rect">
            <a:avLst/>
          </a:prstGeom>
        </p:spPr>
      </p:pic>
      <p:pic>
        <p:nvPicPr>
          <p:cNvPr id="34" name="loro">
            <a:hlinkClick r:id="" action="ppaction://media"/>
            <a:extLst>
              <a:ext uri="{FF2B5EF4-FFF2-40B4-BE49-F238E27FC236}">
                <a16:creationId xmlns:a16="http://schemas.microsoft.com/office/drawing/2014/main" id="{B83CFA0F-F2DA-4F3B-BF4A-8D5EABB45AAF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8017562" y="4631631"/>
            <a:ext cx="397558" cy="397558"/>
          </a:xfrm>
          <a:prstGeom prst="rect">
            <a:avLst/>
          </a:prstGeom>
        </p:spPr>
      </p:pic>
      <p:pic>
        <p:nvPicPr>
          <p:cNvPr id="35" name="oso">
            <a:hlinkClick r:id="" action="ppaction://media"/>
            <a:extLst>
              <a:ext uri="{FF2B5EF4-FFF2-40B4-BE49-F238E27FC236}">
                <a16:creationId xmlns:a16="http://schemas.microsoft.com/office/drawing/2014/main" id="{B1C6AB4F-FB4E-45DF-918A-C4CAC0ECEA53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8010941" y="5466525"/>
            <a:ext cx="397550" cy="397550"/>
          </a:xfrm>
          <a:prstGeom prst="rect">
            <a:avLst/>
          </a:prstGeom>
        </p:spPr>
      </p:pic>
      <p:pic>
        <p:nvPicPr>
          <p:cNvPr id="36" name="instrucción">
            <a:hlinkClick r:id="" action="ppaction://media"/>
            <a:extLst>
              <a:ext uri="{FF2B5EF4-FFF2-40B4-BE49-F238E27FC236}">
                <a16:creationId xmlns:a16="http://schemas.microsoft.com/office/drawing/2014/main" id="{2D403722-F74D-4281-B3C7-BF846F98FE61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400232" y="4174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30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874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54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78969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332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1219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5145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2958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938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10828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10319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BC17D1-7812-47D8-95FC-4F246C196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683331"/>
          </a:xfrm>
        </p:spPr>
        <p:txBody>
          <a:bodyPr>
            <a:normAutofit/>
          </a:bodyPr>
          <a:lstStyle/>
          <a:p>
            <a:r>
              <a:rPr lang="es-ES" sz="2400" dirty="0"/>
              <a:t>Colorea los círculos según el número de sílabas tenga la palabra </a:t>
            </a:r>
            <a:endParaRPr lang="es-CL" sz="24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851E00AA-D7DC-4D6D-B732-B144A648B01B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84" t="27549" r="38435" b="26629"/>
          <a:stretch/>
        </p:blipFill>
        <p:spPr bwMode="auto">
          <a:xfrm>
            <a:off x="3371493" y="1245705"/>
            <a:ext cx="5865272" cy="50225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075599F1-A7E7-404C-AEDA-5B7FE31F1AA0}"/>
              </a:ext>
            </a:extLst>
          </p:cNvPr>
          <p:cNvSpPr/>
          <p:nvPr/>
        </p:nvSpPr>
        <p:spPr>
          <a:xfrm>
            <a:off x="5291696" y="1410847"/>
            <a:ext cx="738044" cy="6167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8ECAF22B-B12B-4DAD-BF72-4F1DD736C1E4}"/>
              </a:ext>
            </a:extLst>
          </p:cNvPr>
          <p:cNvSpPr/>
          <p:nvPr/>
        </p:nvSpPr>
        <p:spPr>
          <a:xfrm>
            <a:off x="5344704" y="2371629"/>
            <a:ext cx="738044" cy="6167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8D168A84-8C8A-4925-8107-1A10740935FD}"/>
              </a:ext>
            </a:extLst>
          </p:cNvPr>
          <p:cNvSpPr/>
          <p:nvPr/>
        </p:nvSpPr>
        <p:spPr>
          <a:xfrm>
            <a:off x="6230562" y="2371629"/>
            <a:ext cx="738044" cy="6167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D01B9042-4FC3-491D-B45B-5F9592C2F17D}"/>
              </a:ext>
            </a:extLst>
          </p:cNvPr>
          <p:cNvSpPr/>
          <p:nvPr/>
        </p:nvSpPr>
        <p:spPr>
          <a:xfrm>
            <a:off x="5344704" y="3358915"/>
            <a:ext cx="738044" cy="6167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590EDEDB-557A-4EE1-96A9-1684541664C3}"/>
              </a:ext>
            </a:extLst>
          </p:cNvPr>
          <p:cNvSpPr/>
          <p:nvPr/>
        </p:nvSpPr>
        <p:spPr>
          <a:xfrm>
            <a:off x="6230562" y="3358915"/>
            <a:ext cx="738044" cy="6167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E1081BAE-6B93-4599-A41D-F38FACCB7B5D}"/>
              </a:ext>
            </a:extLst>
          </p:cNvPr>
          <p:cNvSpPr/>
          <p:nvPr/>
        </p:nvSpPr>
        <p:spPr>
          <a:xfrm>
            <a:off x="7089916" y="3358915"/>
            <a:ext cx="738044" cy="6167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2E96EF31-220C-4FDC-99EB-A5550240687D}"/>
              </a:ext>
            </a:extLst>
          </p:cNvPr>
          <p:cNvSpPr/>
          <p:nvPr/>
        </p:nvSpPr>
        <p:spPr>
          <a:xfrm>
            <a:off x="5396125" y="4399209"/>
            <a:ext cx="738044" cy="6167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6A634806-81A4-4EF0-A548-CE1E556E2F4C}"/>
              </a:ext>
            </a:extLst>
          </p:cNvPr>
          <p:cNvSpPr/>
          <p:nvPr/>
        </p:nvSpPr>
        <p:spPr>
          <a:xfrm>
            <a:off x="6274057" y="4412462"/>
            <a:ext cx="738044" cy="6167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B8DB6B53-AC19-4D4B-A121-04C64DFD1B22}"/>
              </a:ext>
            </a:extLst>
          </p:cNvPr>
          <p:cNvSpPr/>
          <p:nvPr/>
        </p:nvSpPr>
        <p:spPr>
          <a:xfrm>
            <a:off x="5369621" y="5356681"/>
            <a:ext cx="738044" cy="6167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55C2EA62-1D79-4C1E-A11A-2E5688CC6D7E}"/>
              </a:ext>
            </a:extLst>
          </p:cNvPr>
          <p:cNvSpPr/>
          <p:nvPr/>
        </p:nvSpPr>
        <p:spPr>
          <a:xfrm>
            <a:off x="6260805" y="5351710"/>
            <a:ext cx="738044" cy="6167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702659A7-26BB-4286-92EC-B98A74E1E9B0}"/>
              </a:ext>
            </a:extLst>
          </p:cNvPr>
          <p:cNvSpPr/>
          <p:nvPr/>
        </p:nvSpPr>
        <p:spPr>
          <a:xfrm>
            <a:off x="7116420" y="5351710"/>
            <a:ext cx="738044" cy="6167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intruccion">
            <a:hlinkClick r:id="" action="ppaction://media"/>
            <a:extLst>
              <a:ext uri="{FF2B5EF4-FFF2-40B4-BE49-F238E27FC236}">
                <a16:creationId xmlns:a16="http://schemas.microsoft.com/office/drawing/2014/main" id="{1E58553F-7B92-46CA-ABE0-71BB9430F3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55612" y="507318"/>
            <a:ext cx="609600" cy="609600"/>
          </a:xfrm>
          <a:prstGeom prst="rect">
            <a:avLst/>
          </a:prstGeom>
        </p:spPr>
      </p:pic>
      <p:pic>
        <p:nvPicPr>
          <p:cNvPr id="16" name="pan">
            <a:hlinkClick r:id="" action="ppaction://media"/>
            <a:extLst>
              <a:ext uri="{FF2B5EF4-FFF2-40B4-BE49-F238E27FC236}">
                <a16:creationId xmlns:a16="http://schemas.microsoft.com/office/drawing/2014/main" id="{09C55809-F027-46FA-88B1-1FDC597F37B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008245" y="1417983"/>
            <a:ext cx="609600" cy="609600"/>
          </a:xfrm>
          <a:prstGeom prst="rect">
            <a:avLst/>
          </a:prstGeom>
        </p:spPr>
      </p:pic>
      <p:pic>
        <p:nvPicPr>
          <p:cNvPr id="17" name="gato">
            <a:hlinkClick r:id="" action="ppaction://media"/>
            <a:extLst>
              <a:ext uri="{FF2B5EF4-FFF2-40B4-BE49-F238E27FC236}">
                <a16:creationId xmlns:a16="http://schemas.microsoft.com/office/drawing/2014/main" id="{7D54F405-4094-48BE-BAF2-0E5901B4098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008245" y="2371629"/>
            <a:ext cx="609600" cy="609600"/>
          </a:xfrm>
          <a:prstGeom prst="rect">
            <a:avLst/>
          </a:prstGeom>
        </p:spPr>
      </p:pic>
      <p:pic>
        <p:nvPicPr>
          <p:cNvPr id="18" name="caballo">
            <a:hlinkClick r:id="" action="ppaction://media"/>
            <a:extLst>
              <a:ext uri="{FF2B5EF4-FFF2-40B4-BE49-F238E27FC236}">
                <a16:creationId xmlns:a16="http://schemas.microsoft.com/office/drawing/2014/main" id="{AAD67B93-9B0D-4A86-820F-A7CF87E8ABB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008245" y="3362483"/>
            <a:ext cx="609600" cy="609600"/>
          </a:xfrm>
          <a:prstGeom prst="rect">
            <a:avLst/>
          </a:prstGeom>
        </p:spPr>
      </p:pic>
      <p:pic>
        <p:nvPicPr>
          <p:cNvPr id="19" name="ojo">
            <a:hlinkClick r:id="" action="ppaction://media"/>
            <a:extLst>
              <a:ext uri="{FF2B5EF4-FFF2-40B4-BE49-F238E27FC236}">
                <a16:creationId xmlns:a16="http://schemas.microsoft.com/office/drawing/2014/main" id="{630F445F-5C61-4D69-8FB6-983857E2FAD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030443" y="4422401"/>
            <a:ext cx="609600" cy="609600"/>
          </a:xfrm>
          <a:prstGeom prst="rect">
            <a:avLst/>
          </a:prstGeom>
        </p:spPr>
      </p:pic>
      <p:pic>
        <p:nvPicPr>
          <p:cNvPr id="20" name="abeja ">
            <a:hlinkClick r:id="" action="ppaction://media"/>
            <a:extLst>
              <a:ext uri="{FF2B5EF4-FFF2-40B4-BE49-F238E27FC236}">
                <a16:creationId xmlns:a16="http://schemas.microsoft.com/office/drawing/2014/main" id="{5C241F78-24C9-4570-9595-9BE35766BF4C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026937" y="53760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11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90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14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437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190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184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340A2-849E-4BD7-9509-439698F22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751" y="0"/>
            <a:ext cx="10058402" cy="1219200"/>
          </a:xfrm>
        </p:spPr>
        <p:txBody>
          <a:bodyPr>
            <a:noAutofit/>
          </a:bodyPr>
          <a:lstStyle/>
          <a:p>
            <a:r>
              <a:rPr lang="es-ES" sz="2000" dirty="0"/>
              <a:t>En la tienda de mascotas se perdieron los precios, cuenta cuantas silabas tiene cada animal y escribe el numero en la etiqueta </a:t>
            </a:r>
            <a:endParaRPr lang="es-CL" sz="20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83004CE-A340-4EC1-BCB2-79DE392F5E9A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0" t="21698" r="50112" b="22627"/>
          <a:stretch/>
        </p:blipFill>
        <p:spPr bwMode="auto">
          <a:xfrm>
            <a:off x="3001868" y="1497495"/>
            <a:ext cx="6188263" cy="4800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27CDFC9-498D-425F-9C6C-266B09D6620C}"/>
              </a:ext>
            </a:extLst>
          </p:cNvPr>
          <p:cNvSpPr txBox="1"/>
          <p:nvPr/>
        </p:nvSpPr>
        <p:spPr>
          <a:xfrm>
            <a:off x="7174523" y="2546252"/>
            <a:ext cx="45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3</a:t>
            </a:r>
            <a:endParaRPr lang="es-CL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4757D4B-538D-453B-9811-EE7F9A5AAE34}"/>
              </a:ext>
            </a:extLst>
          </p:cNvPr>
          <p:cNvSpPr txBox="1"/>
          <p:nvPr/>
        </p:nvSpPr>
        <p:spPr>
          <a:xfrm>
            <a:off x="8534811" y="2284771"/>
            <a:ext cx="45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4</a:t>
            </a:r>
            <a:endParaRPr lang="es-CL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7A13FCC-2126-4ACD-ACBC-6C98C3D7EC21}"/>
              </a:ext>
            </a:extLst>
          </p:cNvPr>
          <p:cNvSpPr txBox="1"/>
          <p:nvPr/>
        </p:nvSpPr>
        <p:spPr>
          <a:xfrm>
            <a:off x="7132320" y="3429000"/>
            <a:ext cx="45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2</a:t>
            </a:r>
            <a:endParaRPr lang="es-CL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52A0CD9-236D-4B06-84D5-90577F22AC98}"/>
              </a:ext>
            </a:extLst>
          </p:cNvPr>
          <p:cNvSpPr txBox="1"/>
          <p:nvPr/>
        </p:nvSpPr>
        <p:spPr>
          <a:xfrm>
            <a:off x="8161225" y="3765506"/>
            <a:ext cx="45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4</a:t>
            </a:r>
            <a:endParaRPr lang="es-CL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2ECBE5D-400C-4354-8B0D-C703526F1FA8}"/>
              </a:ext>
            </a:extLst>
          </p:cNvPr>
          <p:cNvSpPr txBox="1"/>
          <p:nvPr/>
        </p:nvSpPr>
        <p:spPr>
          <a:xfrm>
            <a:off x="8358172" y="4737448"/>
            <a:ext cx="45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3</a:t>
            </a:r>
            <a:endParaRPr lang="es-CL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3FD8D76-298D-44F8-B254-9C964EEE3B68}"/>
              </a:ext>
            </a:extLst>
          </p:cNvPr>
          <p:cNvSpPr txBox="1"/>
          <p:nvPr/>
        </p:nvSpPr>
        <p:spPr>
          <a:xfrm>
            <a:off x="6949440" y="4552782"/>
            <a:ext cx="45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2</a:t>
            </a:r>
            <a:endParaRPr lang="es-CL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810B158-F3F8-48C2-A623-3BAF01D13090}"/>
              </a:ext>
            </a:extLst>
          </p:cNvPr>
          <p:cNvSpPr txBox="1"/>
          <p:nvPr/>
        </p:nvSpPr>
        <p:spPr>
          <a:xfrm>
            <a:off x="7696991" y="5928763"/>
            <a:ext cx="45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4</a:t>
            </a:r>
            <a:endParaRPr lang="es-CL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E8BB098-B030-4E25-9789-2A8E21306C24}"/>
              </a:ext>
            </a:extLst>
          </p:cNvPr>
          <p:cNvSpPr txBox="1"/>
          <p:nvPr/>
        </p:nvSpPr>
        <p:spPr>
          <a:xfrm flipH="1">
            <a:off x="5716554" y="4587182"/>
            <a:ext cx="54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2</a:t>
            </a:r>
            <a:endParaRPr lang="es-CL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EBB5023-C59F-4877-890F-49BE60FFF9C4}"/>
              </a:ext>
            </a:extLst>
          </p:cNvPr>
          <p:cNvSpPr txBox="1"/>
          <p:nvPr/>
        </p:nvSpPr>
        <p:spPr>
          <a:xfrm flipH="1">
            <a:off x="5170404" y="3429000"/>
            <a:ext cx="54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3 </a:t>
            </a:r>
            <a:endParaRPr lang="es-CL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FC586D3-717B-4362-A604-A3CDF0407AC9}"/>
              </a:ext>
            </a:extLst>
          </p:cNvPr>
          <p:cNvSpPr txBox="1"/>
          <p:nvPr/>
        </p:nvSpPr>
        <p:spPr>
          <a:xfrm>
            <a:off x="3957886" y="2641724"/>
            <a:ext cx="45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3</a:t>
            </a:r>
            <a:endParaRPr lang="es-CL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CF4E634-4C55-41B1-A259-F7D42AFE49AF}"/>
              </a:ext>
            </a:extLst>
          </p:cNvPr>
          <p:cNvSpPr txBox="1"/>
          <p:nvPr/>
        </p:nvSpPr>
        <p:spPr>
          <a:xfrm>
            <a:off x="5898817" y="2546252"/>
            <a:ext cx="45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3</a:t>
            </a:r>
            <a:endParaRPr lang="es-CL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B465EDD-75F4-46D7-AD26-B21FC330ADD3}"/>
              </a:ext>
            </a:extLst>
          </p:cNvPr>
          <p:cNvSpPr txBox="1"/>
          <p:nvPr/>
        </p:nvSpPr>
        <p:spPr>
          <a:xfrm>
            <a:off x="6363051" y="3528463"/>
            <a:ext cx="45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2</a:t>
            </a:r>
            <a:endParaRPr lang="es-CL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3BFDB81-5817-47AA-A3B0-6343C52D0A77}"/>
              </a:ext>
            </a:extLst>
          </p:cNvPr>
          <p:cNvSpPr txBox="1"/>
          <p:nvPr/>
        </p:nvSpPr>
        <p:spPr>
          <a:xfrm>
            <a:off x="3757128" y="3580840"/>
            <a:ext cx="45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2</a:t>
            </a:r>
            <a:endParaRPr lang="es-CL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0D84F7B-B1D8-4C6D-9096-AEDB508D7F0C}"/>
              </a:ext>
            </a:extLst>
          </p:cNvPr>
          <p:cNvSpPr txBox="1"/>
          <p:nvPr/>
        </p:nvSpPr>
        <p:spPr>
          <a:xfrm>
            <a:off x="6348983" y="5781822"/>
            <a:ext cx="464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5</a:t>
            </a:r>
            <a:endParaRPr lang="es-CL" dirty="0"/>
          </a:p>
        </p:txBody>
      </p:sp>
      <p:pic>
        <p:nvPicPr>
          <p:cNvPr id="3" name="tortuga">
            <a:hlinkClick r:id="" action="ppaction://media"/>
            <a:extLst>
              <a:ext uri="{FF2B5EF4-FFF2-40B4-BE49-F238E27FC236}">
                <a16:creationId xmlns:a16="http://schemas.microsoft.com/office/drawing/2014/main" id="{CDB4C19F-2A03-443D-B63F-03541370F5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4495435" y="2330715"/>
            <a:ext cx="367677" cy="314668"/>
          </a:xfrm>
          <a:prstGeom prst="rect">
            <a:avLst/>
          </a:prstGeom>
        </p:spPr>
      </p:pic>
      <p:pic>
        <p:nvPicPr>
          <p:cNvPr id="12" name="culebra">
            <a:hlinkClick r:id="" action="ppaction://media"/>
            <a:extLst>
              <a:ext uri="{FF2B5EF4-FFF2-40B4-BE49-F238E27FC236}">
                <a16:creationId xmlns:a16="http://schemas.microsoft.com/office/drawing/2014/main" id="{4623CD6A-49A8-40E0-A96D-99C03D67617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5286262" y="1514262"/>
            <a:ext cx="369332" cy="369332"/>
          </a:xfrm>
          <a:prstGeom prst="rect">
            <a:avLst/>
          </a:prstGeom>
        </p:spPr>
      </p:pic>
      <p:pic>
        <p:nvPicPr>
          <p:cNvPr id="13" name="pinguino">
            <a:hlinkClick r:id="" action="ppaction://media"/>
            <a:extLst>
              <a:ext uri="{FF2B5EF4-FFF2-40B4-BE49-F238E27FC236}">
                <a16:creationId xmlns:a16="http://schemas.microsoft.com/office/drawing/2014/main" id="{A0C216C4-D794-4870-B899-DC2405C396A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7132320" y="2053019"/>
            <a:ext cx="369332" cy="369332"/>
          </a:xfrm>
          <a:prstGeom prst="rect">
            <a:avLst/>
          </a:prstGeom>
        </p:spPr>
      </p:pic>
      <p:pic>
        <p:nvPicPr>
          <p:cNvPr id="17" name="camaleón">
            <a:hlinkClick r:id="" action="ppaction://media"/>
            <a:extLst>
              <a:ext uri="{FF2B5EF4-FFF2-40B4-BE49-F238E27FC236}">
                <a16:creationId xmlns:a16="http://schemas.microsoft.com/office/drawing/2014/main" id="{2119D83A-9927-4529-AAE9-41D6B4778EA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8045919" y="2128644"/>
            <a:ext cx="312253" cy="312253"/>
          </a:xfrm>
          <a:prstGeom prst="rect">
            <a:avLst/>
          </a:prstGeom>
        </p:spPr>
      </p:pic>
      <p:pic>
        <p:nvPicPr>
          <p:cNvPr id="22" name="huron">
            <a:hlinkClick r:id="" action="ppaction://media"/>
            <a:extLst>
              <a:ext uri="{FF2B5EF4-FFF2-40B4-BE49-F238E27FC236}">
                <a16:creationId xmlns:a16="http://schemas.microsoft.com/office/drawing/2014/main" id="{41899B4A-BE1C-40A5-9B73-C85903205DA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4199481" y="3528463"/>
            <a:ext cx="392183" cy="392183"/>
          </a:xfrm>
          <a:prstGeom prst="rect">
            <a:avLst/>
          </a:prstGeom>
        </p:spPr>
      </p:pic>
      <p:pic>
        <p:nvPicPr>
          <p:cNvPr id="23" name="erizo">
            <a:hlinkClick r:id="" action="ppaction://media"/>
            <a:extLst>
              <a:ext uri="{FF2B5EF4-FFF2-40B4-BE49-F238E27FC236}">
                <a16:creationId xmlns:a16="http://schemas.microsoft.com/office/drawing/2014/main" id="{F4F14CE0-F26F-4E1B-9CC3-AA0A8E84E0D7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5522680" y="3408329"/>
            <a:ext cx="304800" cy="304800"/>
          </a:xfrm>
          <a:prstGeom prst="rect">
            <a:avLst/>
          </a:prstGeom>
        </p:spPr>
      </p:pic>
      <p:pic>
        <p:nvPicPr>
          <p:cNvPr id="24" name="loro">
            <a:hlinkClick r:id="" action="ppaction://media"/>
            <a:extLst>
              <a:ext uri="{FF2B5EF4-FFF2-40B4-BE49-F238E27FC236}">
                <a16:creationId xmlns:a16="http://schemas.microsoft.com/office/drawing/2014/main" id="{55763688-14EB-4886-9BE6-1B963F241C3D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6644640" y="3537401"/>
            <a:ext cx="304800" cy="304800"/>
          </a:xfrm>
          <a:prstGeom prst="rect">
            <a:avLst/>
          </a:prstGeom>
        </p:spPr>
      </p:pic>
      <p:pic>
        <p:nvPicPr>
          <p:cNvPr id="25" name="hamster">
            <a:hlinkClick r:id="" action="ppaction://media"/>
            <a:extLst>
              <a:ext uri="{FF2B5EF4-FFF2-40B4-BE49-F238E27FC236}">
                <a16:creationId xmlns:a16="http://schemas.microsoft.com/office/drawing/2014/main" id="{7C67266F-4EF0-44C3-B98F-369794195312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7490431" y="3486217"/>
            <a:ext cx="355984" cy="355984"/>
          </a:xfrm>
          <a:prstGeom prst="rect">
            <a:avLst/>
          </a:prstGeom>
        </p:spPr>
      </p:pic>
      <p:pic>
        <p:nvPicPr>
          <p:cNvPr id="27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C1B81F0B-3DD0-433C-A80F-73CEA78D62DE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8713969" y="3689801"/>
            <a:ext cx="252423" cy="252423"/>
          </a:xfrm>
          <a:prstGeom prst="rect">
            <a:avLst/>
          </a:prstGeom>
        </p:spPr>
      </p:pic>
      <p:pic>
        <p:nvPicPr>
          <p:cNvPr id="28" name="perro">
            <a:hlinkClick r:id="" action="ppaction://media"/>
            <a:extLst>
              <a:ext uri="{FF2B5EF4-FFF2-40B4-BE49-F238E27FC236}">
                <a16:creationId xmlns:a16="http://schemas.microsoft.com/office/drawing/2014/main" id="{9F93246E-8186-485D-A70B-D64D1DC7AE1A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5032309" y="4371111"/>
            <a:ext cx="460050" cy="366337"/>
          </a:xfrm>
          <a:prstGeom prst="rect">
            <a:avLst/>
          </a:prstGeom>
        </p:spPr>
      </p:pic>
      <p:pic>
        <p:nvPicPr>
          <p:cNvPr id="29" name="gato">
            <a:hlinkClick r:id="" action="ppaction://media"/>
            <a:extLst>
              <a:ext uri="{FF2B5EF4-FFF2-40B4-BE49-F238E27FC236}">
                <a16:creationId xmlns:a16="http://schemas.microsoft.com/office/drawing/2014/main" id="{D2C2ED31-C648-4A57-AAD9-2262B201207A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7385239" y="4546765"/>
            <a:ext cx="450166" cy="450166"/>
          </a:xfrm>
          <a:prstGeom prst="rect">
            <a:avLst/>
          </a:prstGeom>
        </p:spPr>
      </p:pic>
      <p:pic>
        <p:nvPicPr>
          <p:cNvPr id="30" name="conejo">
            <a:hlinkClick r:id="" action="ppaction://media"/>
            <a:extLst>
              <a:ext uri="{FF2B5EF4-FFF2-40B4-BE49-F238E27FC236}">
                <a16:creationId xmlns:a16="http://schemas.microsoft.com/office/drawing/2014/main" id="{CE8484F5-A094-4C6E-AA9F-80A1A2C7B16D}"/>
              </a:ext>
            </a:extLst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8759564" y="4744508"/>
            <a:ext cx="345217" cy="345217"/>
          </a:xfrm>
          <a:prstGeom prst="rect">
            <a:avLst/>
          </a:prstGeom>
        </p:spPr>
      </p:pic>
      <p:pic>
        <p:nvPicPr>
          <p:cNvPr id="31" name="escarabajo">
            <a:hlinkClick r:id="" action="ppaction://media"/>
            <a:extLst>
              <a:ext uri="{FF2B5EF4-FFF2-40B4-BE49-F238E27FC236}">
                <a16:creationId xmlns:a16="http://schemas.microsoft.com/office/drawing/2014/main" id="{40D20AA2-684B-4AD4-BAE2-6DC645BF4543}"/>
              </a:ext>
            </a:extLst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6814817" y="5570640"/>
            <a:ext cx="272376" cy="272376"/>
          </a:xfrm>
          <a:prstGeom prst="rect">
            <a:avLst/>
          </a:prstGeom>
        </p:spPr>
      </p:pic>
      <p:pic>
        <p:nvPicPr>
          <p:cNvPr id="32" name="tarantula">
            <a:hlinkClick r:id="" action="ppaction://media"/>
            <a:extLst>
              <a:ext uri="{FF2B5EF4-FFF2-40B4-BE49-F238E27FC236}">
                <a16:creationId xmlns:a16="http://schemas.microsoft.com/office/drawing/2014/main" id="{050B9A8A-A49A-43C6-87C0-6FC17A5B7953}"/>
              </a:ext>
            </a:extLst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8490212" y="5621666"/>
            <a:ext cx="332766" cy="332766"/>
          </a:xfrm>
          <a:prstGeom prst="rect">
            <a:avLst/>
          </a:prstGeom>
        </p:spPr>
      </p:pic>
      <p:pic>
        <p:nvPicPr>
          <p:cNvPr id="33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0D136925-8B4A-4E8B-831E-025C1F81BF67}"/>
              </a:ext>
            </a:extLst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694151" y="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23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63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8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78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7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50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239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14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914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085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1143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9174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825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8" dur="1143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6" dur="1507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12496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1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1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1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1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1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1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4" grpId="0"/>
      <p:bldP spid="15" grpId="0"/>
      <p:bldP spid="16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36C88358-05ED-42D5-818E-AB6949FD8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9815" y="448666"/>
            <a:ext cx="8234049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Apunta con tu dedo el animal que te nombren, por ejemplo: “gallina” apuntas la imagen gallina.</a:t>
            </a:r>
            <a:endParaRPr kumimoji="0" lang="es-CL" altLang="es-CL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Nombra las imágenes que te muestren.</a:t>
            </a:r>
          </a:p>
          <a:p>
            <a:pPr>
              <a:buFontTx/>
              <a:buChar char="•"/>
            </a:pPr>
            <a:r>
              <a:rPr lang="es-CL" altLang="es-C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Recorta y pega los animales según el lugar donde viven en la siguiente hoja.</a:t>
            </a:r>
            <a:endParaRPr kumimoji="0" lang="es-CL" altLang="es-CL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Imagen 16">
            <a:extLst>
              <a:ext uri="{FF2B5EF4-FFF2-40B4-BE49-F238E27FC236}">
                <a16:creationId xmlns:a16="http://schemas.microsoft.com/office/drawing/2014/main" id="{760511CF-7C0E-445D-853F-C7794475B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4" t="20393" r="28458" b="48520"/>
          <a:stretch>
            <a:fillRect/>
          </a:stretch>
        </p:blipFill>
        <p:spPr bwMode="auto">
          <a:xfrm>
            <a:off x="3394006" y="1618454"/>
            <a:ext cx="5731056" cy="5036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nstrucción">
            <a:hlinkClick r:id="" action="ppaction://media"/>
            <a:extLst>
              <a:ext uri="{FF2B5EF4-FFF2-40B4-BE49-F238E27FC236}">
                <a16:creationId xmlns:a16="http://schemas.microsoft.com/office/drawing/2014/main" id="{7718CAF7-F8FE-4DC4-951E-53ECA20E60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559308" y="581187"/>
            <a:ext cx="609600" cy="6096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D421E60-D672-470B-9679-8DACB79C9467}"/>
              </a:ext>
            </a:extLst>
          </p:cNvPr>
          <p:cNvSpPr txBox="1"/>
          <p:nvPr/>
        </p:nvSpPr>
        <p:spPr>
          <a:xfrm>
            <a:off x="689111" y="3059668"/>
            <a:ext cx="2027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Instrucción Nº1</a:t>
            </a:r>
            <a:endParaRPr lang="es-CL" dirty="0"/>
          </a:p>
        </p:txBody>
      </p:sp>
      <p:pic>
        <p:nvPicPr>
          <p:cNvPr id="6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00FCA412-9CF9-455C-994B-220DD61F070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398103" y="2271307"/>
            <a:ext cx="609600" cy="609600"/>
          </a:xfrm>
          <a:prstGeom prst="rect">
            <a:avLst/>
          </a:prstGeom>
        </p:spPr>
      </p:pic>
      <p:pic>
        <p:nvPicPr>
          <p:cNvPr id="7" name="oveja">
            <a:hlinkClick r:id="" action="ppaction://media"/>
            <a:extLst>
              <a:ext uri="{FF2B5EF4-FFF2-40B4-BE49-F238E27FC236}">
                <a16:creationId xmlns:a16="http://schemas.microsoft.com/office/drawing/2014/main" id="{4764614B-0EF3-43CE-9E64-A5DAC68FD98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3239017" y="1608803"/>
            <a:ext cx="309977" cy="309977"/>
          </a:xfrm>
          <a:prstGeom prst="rect">
            <a:avLst/>
          </a:prstGeom>
        </p:spPr>
      </p:pic>
      <p:pic>
        <p:nvPicPr>
          <p:cNvPr id="8" name="gallo">
            <a:hlinkClick r:id="" action="ppaction://media"/>
            <a:extLst>
              <a:ext uri="{FF2B5EF4-FFF2-40B4-BE49-F238E27FC236}">
                <a16:creationId xmlns:a16="http://schemas.microsoft.com/office/drawing/2014/main" id="{0D24A047-454B-477B-94E8-0FBE0BE6A02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4876800" y="1650144"/>
            <a:ext cx="388491" cy="388491"/>
          </a:xfrm>
          <a:prstGeom prst="rect">
            <a:avLst/>
          </a:prstGeom>
        </p:spPr>
      </p:pic>
      <p:pic>
        <p:nvPicPr>
          <p:cNvPr id="9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5DAEB19D-919D-4BC4-BE93-24038463737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6285938" y="1602425"/>
            <a:ext cx="309977" cy="309977"/>
          </a:xfrm>
          <a:prstGeom prst="rect">
            <a:avLst/>
          </a:prstGeom>
        </p:spPr>
      </p:pic>
      <p:pic>
        <p:nvPicPr>
          <p:cNvPr id="10" name="tigre">
            <a:hlinkClick r:id="" action="ppaction://media"/>
            <a:extLst>
              <a:ext uri="{FF2B5EF4-FFF2-40B4-BE49-F238E27FC236}">
                <a16:creationId xmlns:a16="http://schemas.microsoft.com/office/drawing/2014/main" id="{F6227EFB-E0D6-444D-864C-D2F3609CE1ED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7827229" y="1650144"/>
            <a:ext cx="309977" cy="309977"/>
          </a:xfrm>
          <a:prstGeom prst="rect">
            <a:avLst/>
          </a:prstGeom>
        </p:spPr>
      </p:pic>
      <p:pic>
        <p:nvPicPr>
          <p:cNvPr id="11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32E37967-DD51-4C66-B3D1-A33AC17805C3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3364328" y="3340132"/>
            <a:ext cx="369332" cy="369332"/>
          </a:xfrm>
          <a:prstGeom prst="rect">
            <a:avLst/>
          </a:prstGeom>
        </p:spPr>
      </p:pic>
      <p:pic>
        <p:nvPicPr>
          <p:cNvPr id="12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C29F3E6F-AFEB-4BE4-A71B-89E70456F02B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4802795" y="3260339"/>
            <a:ext cx="388491" cy="388491"/>
          </a:xfrm>
          <a:prstGeom prst="rect">
            <a:avLst/>
          </a:prstGeom>
        </p:spPr>
      </p:pic>
      <p:pic>
        <p:nvPicPr>
          <p:cNvPr id="13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A68C0AAC-A098-499E-A28A-822AFC4A8606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6285938" y="3350150"/>
            <a:ext cx="388491" cy="388491"/>
          </a:xfrm>
          <a:prstGeom prst="rect">
            <a:avLst/>
          </a:prstGeom>
        </p:spPr>
      </p:pic>
      <p:pic>
        <p:nvPicPr>
          <p:cNvPr id="14" name="tigre">
            <a:hlinkClick r:id="" action="ppaction://media"/>
            <a:extLst>
              <a:ext uri="{FF2B5EF4-FFF2-40B4-BE49-F238E27FC236}">
                <a16:creationId xmlns:a16="http://schemas.microsoft.com/office/drawing/2014/main" id="{C7407750-D9EE-4E42-94B0-957FD0579049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7827229" y="3294359"/>
            <a:ext cx="388491" cy="388491"/>
          </a:xfrm>
          <a:prstGeom prst="rect">
            <a:avLst/>
          </a:prstGeom>
        </p:spPr>
      </p:pic>
      <p:pic>
        <p:nvPicPr>
          <p:cNvPr id="15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E72616C8-8476-4D94-8B26-A44929AB3D13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3361739" y="5054880"/>
            <a:ext cx="369332" cy="369332"/>
          </a:xfrm>
          <a:prstGeom prst="rect">
            <a:avLst/>
          </a:prstGeom>
        </p:spPr>
      </p:pic>
      <p:pic>
        <p:nvPicPr>
          <p:cNvPr id="16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7DC8A9EF-E30C-422F-86F7-1479100757E3}"/>
              </a:ext>
            </a:extLst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4797287" y="5054880"/>
            <a:ext cx="388491" cy="388491"/>
          </a:xfrm>
          <a:prstGeom prst="rect">
            <a:avLst/>
          </a:prstGeom>
        </p:spPr>
      </p:pic>
      <p:pic>
        <p:nvPicPr>
          <p:cNvPr id="17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C9176F38-6B41-4C4E-B62F-3B152ED77EF7}"/>
              </a:ext>
            </a:extLst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6267281" y="4950775"/>
            <a:ext cx="369332" cy="369332"/>
          </a:xfrm>
          <a:prstGeom prst="rect">
            <a:avLst/>
          </a:prstGeom>
        </p:spPr>
      </p:pic>
      <p:pic>
        <p:nvPicPr>
          <p:cNvPr id="18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C6B9AC9C-C057-422E-9B70-40604AAB5081}"/>
              </a:ext>
            </a:extLst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7791711" y="5000203"/>
            <a:ext cx="424009" cy="42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53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2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51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7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01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9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71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9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95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39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319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26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74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261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5CF07-24BC-4D13-8CD3-4B7871D8E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L" sz="2400" dirty="0"/>
              <a:t>Instrucciones: Pega los animales que corresponden al hábitat en donde viven, es decir “selva” o “granja”. Ejemplo: “conejo” corresponde a “granja”</a:t>
            </a:r>
            <a:br>
              <a:rPr lang="es-CL" sz="2400" dirty="0"/>
            </a:br>
            <a:endParaRPr lang="es-CL" sz="24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1C11159-1665-4A83-8902-277801BCE07B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0" t="21751" r="41155" b="12539"/>
          <a:stretch/>
        </p:blipFill>
        <p:spPr bwMode="auto">
          <a:xfrm rot="5400000">
            <a:off x="1155428" y="566065"/>
            <a:ext cx="5029201" cy="63553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16">
            <a:extLst>
              <a:ext uri="{FF2B5EF4-FFF2-40B4-BE49-F238E27FC236}">
                <a16:creationId xmlns:a16="http://schemas.microsoft.com/office/drawing/2014/main" id="{9FA41030-6785-4D03-83AD-FDA4C69A1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4" t="20393" r="28458" b="48520"/>
          <a:stretch>
            <a:fillRect/>
          </a:stretch>
        </p:blipFill>
        <p:spPr bwMode="auto">
          <a:xfrm>
            <a:off x="7086653" y="1403522"/>
            <a:ext cx="4609819" cy="405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64E9BD8E-F015-49AA-B323-ADE0CBAA9F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455612" y="294860"/>
            <a:ext cx="609600" cy="609600"/>
          </a:xfrm>
          <a:prstGeom prst="rect">
            <a:avLst/>
          </a:prstGeom>
        </p:spPr>
      </p:pic>
      <p:pic>
        <p:nvPicPr>
          <p:cNvPr id="6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5019D3AD-D019-48EE-805F-9457EC775C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7086653" y="2209800"/>
            <a:ext cx="412922" cy="412922"/>
          </a:xfrm>
          <a:prstGeom prst="rect">
            <a:avLst/>
          </a:prstGeom>
        </p:spPr>
      </p:pic>
      <p:pic>
        <p:nvPicPr>
          <p:cNvPr id="7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5BEB3B59-5E33-4FC4-904F-0113D83DF4E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8203096" y="2209800"/>
            <a:ext cx="412922" cy="412922"/>
          </a:xfrm>
          <a:prstGeom prst="rect">
            <a:avLst/>
          </a:prstGeom>
        </p:spPr>
      </p:pic>
      <p:pic>
        <p:nvPicPr>
          <p:cNvPr id="8" name="gato">
            <a:hlinkClick r:id="" action="ppaction://media"/>
            <a:extLst>
              <a:ext uri="{FF2B5EF4-FFF2-40B4-BE49-F238E27FC236}">
                <a16:creationId xmlns:a16="http://schemas.microsoft.com/office/drawing/2014/main" id="{52FA8803-8294-4FB3-AE6E-1FE70D0CF1F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9391562" y="2209800"/>
            <a:ext cx="412922" cy="412922"/>
          </a:xfrm>
          <a:prstGeom prst="rect">
            <a:avLst/>
          </a:prstGeom>
        </p:spPr>
      </p:pic>
      <p:pic>
        <p:nvPicPr>
          <p:cNvPr id="9" name="tigre">
            <a:hlinkClick r:id="" action="ppaction://media"/>
            <a:extLst>
              <a:ext uri="{FF2B5EF4-FFF2-40B4-BE49-F238E27FC236}">
                <a16:creationId xmlns:a16="http://schemas.microsoft.com/office/drawing/2014/main" id="{C60F5D6C-392D-4B0F-B051-343E10F4588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10671206" y="2209800"/>
            <a:ext cx="412922" cy="412922"/>
          </a:xfrm>
          <a:prstGeom prst="rect">
            <a:avLst/>
          </a:prstGeom>
        </p:spPr>
      </p:pic>
      <p:pic>
        <p:nvPicPr>
          <p:cNvPr id="10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C413E007-B066-499D-9614-0DD757C9DAD0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7086653" y="3569042"/>
            <a:ext cx="412922" cy="412922"/>
          </a:xfrm>
          <a:prstGeom prst="rect">
            <a:avLst/>
          </a:prstGeom>
        </p:spPr>
      </p:pic>
      <p:pic>
        <p:nvPicPr>
          <p:cNvPr id="11" name="vaca">
            <a:hlinkClick r:id="" action="ppaction://media"/>
            <a:extLst>
              <a:ext uri="{FF2B5EF4-FFF2-40B4-BE49-F238E27FC236}">
                <a16:creationId xmlns:a16="http://schemas.microsoft.com/office/drawing/2014/main" id="{69B32B8D-F58F-43F9-844D-E7DFBEBD1B3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8203096" y="3569042"/>
            <a:ext cx="412922" cy="412922"/>
          </a:xfrm>
          <a:prstGeom prst="rect">
            <a:avLst/>
          </a:prstGeom>
        </p:spPr>
      </p:pic>
      <p:pic>
        <p:nvPicPr>
          <p:cNvPr id="12" name="caballo">
            <a:hlinkClick r:id="" action="ppaction://media"/>
            <a:extLst>
              <a:ext uri="{FF2B5EF4-FFF2-40B4-BE49-F238E27FC236}">
                <a16:creationId xmlns:a16="http://schemas.microsoft.com/office/drawing/2014/main" id="{1676E81F-0176-453C-8956-CDB6B69DE95C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9391562" y="3639514"/>
            <a:ext cx="412922" cy="412922"/>
          </a:xfrm>
          <a:prstGeom prst="rect">
            <a:avLst/>
          </a:prstGeom>
        </p:spPr>
      </p:pic>
      <p:pic>
        <p:nvPicPr>
          <p:cNvPr id="13" name="león">
            <a:hlinkClick r:id="" action="ppaction://media"/>
            <a:extLst>
              <a:ext uri="{FF2B5EF4-FFF2-40B4-BE49-F238E27FC236}">
                <a16:creationId xmlns:a16="http://schemas.microsoft.com/office/drawing/2014/main" id="{83E62609-B662-4FF4-A246-A0502D755380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10620920" y="3639514"/>
            <a:ext cx="412922" cy="412922"/>
          </a:xfrm>
          <a:prstGeom prst="rect">
            <a:avLst/>
          </a:prstGeom>
        </p:spPr>
      </p:pic>
      <p:pic>
        <p:nvPicPr>
          <p:cNvPr id="14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DCCAE168-F366-4F3C-8C26-FC578D11E63F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7086653" y="5041555"/>
            <a:ext cx="412922" cy="412922"/>
          </a:xfrm>
          <a:prstGeom prst="rect">
            <a:avLst/>
          </a:prstGeom>
        </p:spPr>
      </p:pic>
      <p:pic>
        <p:nvPicPr>
          <p:cNvPr id="15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996F2AAC-8DDF-4AD5-B307-7DF3A3A5216A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8203096" y="5019529"/>
            <a:ext cx="412922" cy="412922"/>
          </a:xfrm>
          <a:prstGeom prst="rect">
            <a:avLst/>
          </a:prstGeom>
        </p:spPr>
      </p:pic>
      <p:pic>
        <p:nvPicPr>
          <p:cNvPr id="16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08628F35-4292-46B8-BA25-2440FF0838ED}"/>
              </a:ext>
            </a:extLst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9427661" y="5012006"/>
            <a:ext cx="412922" cy="412922"/>
          </a:xfrm>
          <a:prstGeom prst="rect">
            <a:avLst/>
          </a:prstGeom>
        </p:spPr>
      </p:pic>
      <p:pic>
        <p:nvPicPr>
          <p:cNvPr id="17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7976F88C-4644-4721-AD67-563DBAD1D6D2}"/>
              </a:ext>
            </a:extLst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10620920" y="4984609"/>
            <a:ext cx="412922" cy="41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11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1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871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2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948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49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983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94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98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654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915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853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142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1D4480-667A-40FF-A34B-7628B5EEF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Observar y preguntar. El niño/a debe responder estructurando la oración: conejo esta (arriba, abajo, </a:t>
            </a:r>
            <a:r>
              <a:rPr lang="es-ES" dirty="0" err="1"/>
              <a:t>etc</a:t>
            </a:r>
            <a:r>
              <a:rPr lang="es-ES" dirty="0"/>
              <a:t>)</a:t>
            </a:r>
            <a:endParaRPr lang="es-CL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9ADF7C9-8642-4EF2-A469-8ED31455D1E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0" t="33853" r="47522" b="18435"/>
          <a:stretch/>
        </p:blipFill>
        <p:spPr bwMode="auto">
          <a:xfrm>
            <a:off x="2522896" y="1524000"/>
            <a:ext cx="7563231" cy="52144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67F83254-C5E8-433D-BB3D-1A6CDDBF57B7}"/>
              </a:ext>
            </a:extLst>
          </p:cNvPr>
          <p:cNvSpPr/>
          <p:nvPr/>
        </p:nvSpPr>
        <p:spPr>
          <a:xfrm>
            <a:off x="3551582" y="2199862"/>
            <a:ext cx="1603514" cy="1537252"/>
          </a:xfrm>
          <a:prstGeom prst="ellipse">
            <a:avLst/>
          </a:prstGeom>
          <a:noFill/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FFE0FF72-23B7-445D-9633-0F26C0064C7E}"/>
              </a:ext>
            </a:extLst>
          </p:cNvPr>
          <p:cNvSpPr/>
          <p:nvPr/>
        </p:nvSpPr>
        <p:spPr>
          <a:xfrm>
            <a:off x="2988364" y="5015948"/>
            <a:ext cx="1603514" cy="1537252"/>
          </a:xfrm>
          <a:prstGeom prst="ellipse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75407CA-FDDB-4CE8-98B6-B34EBAB774C4}"/>
              </a:ext>
            </a:extLst>
          </p:cNvPr>
          <p:cNvSpPr/>
          <p:nvPr/>
        </p:nvSpPr>
        <p:spPr>
          <a:xfrm>
            <a:off x="6645965" y="4313584"/>
            <a:ext cx="1603514" cy="1537252"/>
          </a:xfrm>
          <a:prstGeom prst="ellipse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56A49D2C-DE02-48B4-927F-31CD48CA36FE}"/>
              </a:ext>
            </a:extLst>
          </p:cNvPr>
          <p:cNvSpPr/>
          <p:nvPr/>
        </p:nvSpPr>
        <p:spPr>
          <a:xfrm>
            <a:off x="7447722" y="2776332"/>
            <a:ext cx="1603514" cy="1537252"/>
          </a:xfrm>
          <a:prstGeom prst="ellipse">
            <a:avLst/>
          </a:prstGeom>
          <a:noFill/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34D6AFB-A7E2-4E81-A944-2A262D328888}"/>
              </a:ext>
            </a:extLst>
          </p:cNvPr>
          <p:cNvSpPr txBox="1"/>
          <p:nvPr/>
        </p:nvSpPr>
        <p:spPr>
          <a:xfrm>
            <a:off x="4744279" y="2549460"/>
            <a:ext cx="571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1</a:t>
            </a:r>
            <a:endParaRPr lang="es-CL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B1895BF-3B41-4E8C-9748-F0195648A62B}"/>
              </a:ext>
            </a:extLst>
          </p:cNvPr>
          <p:cNvSpPr txBox="1"/>
          <p:nvPr/>
        </p:nvSpPr>
        <p:spPr>
          <a:xfrm>
            <a:off x="3702551" y="5015948"/>
            <a:ext cx="571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2</a:t>
            </a:r>
            <a:endParaRPr lang="es-CL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C1A3319-4BBD-43C1-B55D-667465408401}"/>
              </a:ext>
            </a:extLst>
          </p:cNvPr>
          <p:cNvSpPr txBox="1"/>
          <p:nvPr/>
        </p:nvSpPr>
        <p:spPr>
          <a:xfrm>
            <a:off x="8249479" y="2945297"/>
            <a:ext cx="571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3</a:t>
            </a:r>
            <a:endParaRPr lang="es-CL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01E712F-4DFA-4161-A579-830160B4DB84}"/>
              </a:ext>
            </a:extLst>
          </p:cNvPr>
          <p:cNvSpPr txBox="1"/>
          <p:nvPr/>
        </p:nvSpPr>
        <p:spPr>
          <a:xfrm>
            <a:off x="7653132" y="4528212"/>
            <a:ext cx="571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4</a:t>
            </a:r>
            <a:endParaRPr lang="es-CL" dirty="0"/>
          </a:p>
        </p:txBody>
      </p:sp>
      <p:pic>
        <p:nvPicPr>
          <p:cNvPr id="12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C77970DA-7D15-4083-BB1C-CB5F2D056C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5612" y="304800"/>
            <a:ext cx="609600" cy="609600"/>
          </a:xfrm>
          <a:prstGeom prst="rect">
            <a:avLst/>
          </a:prstGeom>
        </p:spPr>
      </p:pic>
      <p:pic>
        <p:nvPicPr>
          <p:cNvPr id="16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6028DBF5-69E9-4965-B0F4-31877A27B61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538331" y="2498034"/>
            <a:ext cx="609600" cy="609600"/>
          </a:xfrm>
          <a:prstGeom prst="rect">
            <a:avLst/>
          </a:prstGeom>
        </p:spPr>
      </p:pic>
      <p:pic>
        <p:nvPicPr>
          <p:cNvPr id="17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755EA1C1-6CDA-4EE2-B7BA-BC260DB2712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545391" y="5731413"/>
            <a:ext cx="609600" cy="609600"/>
          </a:xfrm>
          <a:prstGeom prst="rect">
            <a:avLst/>
          </a:prstGeom>
        </p:spPr>
      </p:pic>
      <p:pic>
        <p:nvPicPr>
          <p:cNvPr id="18" name="3">
            <a:hlinkClick r:id="" action="ppaction://media"/>
            <a:extLst>
              <a:ext uri="{FF2B5EF4-FFF2-40B4-BE49-F238E27FC236}">
                <a16:creationId xmlns:a16="http://schemas.microsoft.com/office/drawing/2014/main" id="{3F7FD95B-9915-4BFF-BF3C-7A4B3C3FFA3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625040" y="2849527"/>
            <a:ext cx="609600" cy="609600"/>
          </a:xfrm>
          <a:prstGeom prst="rect">
            <a:avLst/>
          </a:prstGeom>
        </p:spPr>
      </p:pic>
      <p:pic>
        <p:nvPicPr>
          <p:cNvPr id="19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4DEB3022-9270-4CD3-93D5-EC53F656E64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040757" y="531412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7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3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66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971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207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112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F0BA8F-317B-4245-B5BE-08BB93D07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1" y="381510"/>
            <a:ext cx="10962665" cy="926734"/>
          </a:xfrm>
        </p:spPr>
        <p:txBody>
          <a:bodyPr>
            <a:noAutofit/>
          </a:bodyPr>
          <a:lstStyle/>
          <a:p>
            <a:r>
              <a:rPr lang="es-ES" sz="2400" dirty="0"/>
              <a:t>realiza ¡un cambio de palabras! Cada vez que toques el auto dirás “un”  y la bicicleta dirás “una”, repite varias veces y luego pinta.</a:t>
            </a:r>
            <a:endParaRPr lang="es-CL" sz="24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20FE0A2-DF12-4288-AC2A-E71AFB4FB924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53" t="38022" r="47789" b="14662"/>
          <a:stretch/>
        </p:blipFill>
        <p:spPr bwMode="auto">
          <a:xfrm>
            <a:off x="3301806" y="1786597"/>
            <a:ext cx="5814059" cy="46282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DCB64F63-B87C-4968-96A7-1F91845317BE}"/>
              </a:ext>
            </a:extLst>
          </p:cNvPr>
          <p:cNvSpPr/>
          <p:nvPr/>
        </p:nvSpPr>
        <p:spPr>
          <a:xfrm>
            <a:off x="3127512" y="1786597"/>
            <a:ext cx="1166192" cy="1062620"/>
          </a:xfrm>
          <a:prstGeom prst="ellipse">
            <a:avLst/>
          </a:prstGeom>
          <a:noFill/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F18F6D56-C5E4-4659-A365-CB5E21BA9D8E}"/>
              </a:ext>
            </a:extLst>
          </p:cNvPr>
          <p:cNvSpPr/>
          <p:nvPr/>
        </p:nvSpPr>
        <p:spPr>
          <a:xfrm>
            <a:off x="4181060" y="2848402"/>
            <a:ext cx="1166192" cy="1062620"/>
          </a:xfrm>
          <a:prstGeom prst="ellipse">
            <a:avLst/>
          </a:prstGeom>
          <a:noFill/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42FB6921-FBD2-458A-8619-8B6A2ADFBDFE}"/>
              </a:ext>
            </a:extLst>
          </p:cNvPr>
          <p:cNvSpPr/>
          <p:nvPr/>
        </p:nvSpPr>
        <p:spPr>
          <a:xfrm>
            <a:off x="4916555" y="2897690"/>
            <a:ext cx="1166192" cy="1062620"/>
          </a:xfrm>
          <a:prstGeom prst="ellipse">
            <a:avLst/>
          </a:prstGeom>
          <a:noFill/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4FC5D1AF-7A0F-426B-9C86-8D469F19B49E}"/>
              </a:ext>
            </a:extLst>
          </p:cNvPr>
          <p:cNvSpPr/>
          <p:nvPr/>
        </p:nvSpPr>
        <p:spPr>
          <a:xfrm>
            <a:off x="5850018" y="2897690"/>
            <a:ext cx="1166192" cy="1062620"/>
          </a:xfrm>
          <a:prstGeom prst="ellipse">
            <a:avLst/>
          </a:prstGeom>
          <a:noFill/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7299FD9F-2CCC-45A9-9F26-C920D9FB6005}"/>
              </a:ext>
            </a:extLst>
          </p:cNvPr>
          <p:cNvSpPr/>
          <p:nvPr/>
        </p:nvSpPr>
        <p:spPr>
          <a:xfrm>
            <a:off x="6892332" y="2848402"/>
            <a:ext cx="1166192" cy="1062620"/>
          </a:xfrm>
          <a:prstGeom prst="ellipse">
            <a:avLst/>
          </a:prstGeom>
          <a:noFill/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769305A3-3BB5-467A-BC0D-30C7A08A3400}"/>
              </a:ext>
            </a:extLst>
          </p:cNvPr>
          <p:cNvSpPr/>
          <p:nvPr/>
        </p:nvSpPr>
        <p:spPr>
          <a:xfrm>
            <a:off x="7895248" y="1785782"/>
            <a:ext cx="1166192" cy="1062620"/>
          </a:xfrm>
          <a:prstGeom prst="ellipse">
            <a:avLst/>
          </a:prstGeom>
          <a:noFill/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0A154E1A-8F19-49AE-94CC-9E37F2C6DCC6}"/>
              </a:ext>
            </a:extLst>
          </p:cNvPr>
          <p:cNvSpPr/>
          <p:nvPr/>
        </p:nvSpPr>
        <p:spPr>
          <a:xfrm>
            <a:off x="3301806" y="4037733"/>
            <a:ext cx="1166192" cy="1062620"/>
          </a:xfrm>
          <a:prstGeom prst="ellipse">
            <a:avLst/>
          </a:prstGeom>
          <a:noFill/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F4EC97CF-93DE-4AFE-B7FF-2C2D60B7A714}"/>
              </a:ext>
            </a:extLst>
          </p:cNvPr>
          <p:cNvSpPr/>
          <p:nvPr/>
        </p:nvSpPr>
        <p:spPr>
          <a:xfrm>
            <a:off x="3937910" y="5071403"/>
            <a:ext cx="1166192" cy="1062620"/>
          </a:xfrm>
          <a:prstGeom prst="ellipse">
            <a:avLst/>
          </a:prstGeom>
          <a:noFill/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022ACE96-C195-4211-A052-1C769CC1B506}"/>
              </a:ext>
            </a:extLst>
          </p:cNvPr>
          <p:cNvSpPr/>
          <p:nvPr/>
        </p:nvSpPr>
        <p:spPr>
          <a:xfrm>
            <a:off x="5512904" y="5352248"/>
            <a:ext cx="1166192" cy="1062620"/>
          </a:xfrm>
          <a:prstGeom prst="ellipse">
            <a:avLst/>
          </a:prstGeom>
          <a:noFill/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56A72FB3-0CFE-4637-BCF1-D0195590E65C}"/>
              </a:ext>
            </a:extLst>
          </p:cNvPr>
          <p:cNvSpPr/>
          <p:nvPr/>
        </p:nvSpPr>
        <p:spPr>
          <a:xfrm>
            <a:off x="7016210" y="5070537"/>
            <a:ext cx="1166192" cy="1062620"/>
          </a:xfrm>
          <a:prstGeom prst="ellipse">
            <a:avLst/>
          </a:prstGeom>
          <a:noFill/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601D2C83-FF58-4641-AF4F-F217FBD52E39}"/>
              </a:ext>
            </a:extLst>
          </p:cNvPr>
          <p:cNvSpPr/>
          <p:nvPr/>
        </p:nvSpPr>
        <p:spPr>
          <a:xfrm>
            <a:off x="7544472" y="4109754"/>
            <a:ext cx="1166192" cy="1062620"/>
          </a:xfrm>
          <a:prstGeom prst="ellipse">
            <a:avLst/>
          </a:prstGeom>
          <a:noFill/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418CAF62-D8A0-4919-834C-5137C8A08F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455611" y="540077"/>
            <a:ext cx="609600" cy="609600"/>
          </a:xfrm>
          <a:prstGeom prst="rect">
            <a:avLst/>
          </a:prstGeom>
        </p:spPr>
      </p:pic>
      <p:pic>
        <p:nvPicPr>
          <p:cNvPr id="16" name="pantalon">
            <a:hlinkClick r:id="" action="ppaction://media"/>
            <a:extLst>
              <a:ext uri="{FF2B5EF4-FFF2-40B4-BE49-F238E27FC236}">
                <a16:creationId xmlns:a16="http://schemas.microsoft.com/office/drawing/2014/main" id="{A754101B-72CF-4C6E-918D-E816B151A88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4293705" y="1707900"/>
            <a:ext cx="378112" cy="435995"/>
          </a:xfrm>
          <a:prstGeom prst="rect">
            <a:avLst/>
          </a:prstGeom>
        </p:spPr>
      </p:pic>
      <p:pic>
        <p:nvPicPr>
          <p:cNvPr id="17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8CEB8F5E-4132-44D6-8363-9BC32D8AEE6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4521005" y="2432182"/>
            <a:ext cx="376871" cy="376871"/>
          </a:xfrm>
          <a:prstGeom prst="rect">
            <a:avLst/>
          </a:prstGeom>
        </p:spPr>
      </p:pic>
      <p:pic>
        <p:nvPicPr>
          <p:cNvPr id="18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A9A5388E-4FEF-4F6E-874E-D60F722BFAF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5451781" y="2573827"/>
            <a:ext cx="376871" cy="376871"/>
          </a:xfrm>
          <a:prstGeom prst="rect">
            <a:avLst/>
          </a:prstGeom>
        </p:spPr>
      </p:pic>
      <p:pic>
        <p:nvPicPr>
          <p:cNvPr id="19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F7C39DFB-F4A8-46AE-BC48-14A37000D40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376156" y="2523724"/>
            <a:ext cx="376871" cy="376871"/>
          </a:xfrm>
          <a:prstGeom prst="rect">
            <a:avLst/>
          </a:prstGeom>
        </p:spPr>
      </p:pic>
      <p:pic>
        <p:nvPicPr>
          <p:cNvPr id="20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4DEAA014-66E4-41BF-97E7-60C3AD1945C7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7314614" y="2432182"/>
            <a:ext cx="405042" cy="405042"/>
          </a:xfrm>
          <a:prstGeom prst="rect">
            <a:avLst/>
          </a:prstGeom>
        </p:spPr>
      </p:pic>
      <p:pic>
        <p:nvPicPr>
          <p:cNvPr id="21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E0A7C693-98A1-45FC-8556-C30B706D5CA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7547624" y="1760448"/>
            <a:ext cx="405042" cy="405042"/>
          </a:xfrm>
          <a:prstGeom prst="rect">
            <a:avLst/>
          </a:prstGeom>
        </p:spPr>
      </p:pic>
      <p:pic>
        <p:nvPicPr>
          <p:cNvPr id="22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159E0F81-ED62-4DF7-AB44-723E9665CC96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4467998" y="4165669"/>
            <a:ext cx="403374" cy="403374"/>
          </a:xfrm>
          <a:prstGeom prst="rect">
            <a:avLst/>
          </a:prstGeom>
        </p:spPr>
      </p:pic>
      <p:pic>
        <p:nvPicPr>
          <p:cNvPr id="23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9FB1014A-D378-495C-A263-B7079904DAB1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4635232" y="4689180"/>
            <a:ext cx="431511" cy="431511"/>
          </a:xfrm>
          <a:prstGeom prst="rect">
            <a:avLst/>
          </a:prstGeom>
        </p:spPr>
      </p:pic>
      <p:pic>
        <p:nvPicPr>
          <p:cNvPr id="24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7E0F2EB1-41F2-49C9-96B7-9C99B2875E26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416142" y="5170336"/>
            <a:ext cx="431511" cy="431511"/>
          </a:xfrm>
          <a:prstGeom prst="rect">
            <a:avLst/>
          </a:prstGeom>
        </p:spPr>
      </p:pic>
      <p:pic>
        <p:nvPicPr>
          <p:cNvPr id="25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92DC68DD-1339-48A9-9583-D8CF74CA9992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7064508" y="4727731"/>
            <a:ext cx="442605" cy="442605"/>
          </a:xfrm>
          <a:prstGeom prst="rect">
            <a:avLst/>
          </a:prstGeom>
        </p:spPr>
      </p:pic>
      <p:pic>
        <p:nvPicPr>
          <p:cNvPr id="26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938153FA-ABAC-4EE3-82D3-E9D87AA01A4D}"/>
              </a:ext>
            </a:extLst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7156701" y="4165669"/>
            <a:ext cx="442605" cy="44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9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34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68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361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419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448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429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2" dur="410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4005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8" dur="351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1" dur="4066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4" dur="427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1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1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1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A8DAF8-5488-4085-A388-8167AFD8C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409" y="-2431"/>
            <a:ext cx="10157792" cy="1352998"/>
          </a:xfrm>
        </p:spPr>
        <p:txBody>
          <a:bodyPr>
            <a:noAutofit/>
          </a:bodyPr>
          <a:lstStyle/>
          <a:p>
            <a:r>
              <a:rPr lang="es-CL" sz="2000" dirty="0"/>
              <a:t> </a:t>
            </a:r>
            <a:br>
              <a:rPr lang="es-CL" sz="2000" dirty="0"/>
            </a:br>
            <a:r>
              <a:rPr lang="es-CL" sz="2000" dirty="0"/>
              <a:t>Instrucciones:  responde las preguntas completando la oración con la ayuda de las imágenes. Ejemplo: (¿Quién es? La niña . ¿Qué hace? Llora : La niña llora </a:t>
            </a:r>
            <a:br>
              <a:rPr lang="es-CL" sz="2000" dirty="0"/>
            </a:br>
            <a:endParaRPr lang="es-CL" sz="20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87D3976F-6692-45CB-81E9-DE115AE0EBB1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1" t="43513" r="45739" b="31575"/>
          <a:stretch/>
        </p:blipFill>
        <p:spPr bwMode="auto">
          <a:xfrm>
            <a:off x="3840882" y="1606637"/>
            <a:ext cx="5049900" cy="18925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905E0A1-BBB7-47F5-B053-7246C4BDC265}"/>
              </a:ext>
            </a:extLst>
          </p:cNvPr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78" t="37618" r="23830" b="36107"/>
          <a:stretch/>
        </p:blipFill>
        <p:spPr bwMode="auto">
          <a:xfrm>
            <a:off x="3850411" y="4205173"/>
            <a:ext cx="5040370" cy="16438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uadro de texto 28">
            <a:extLst>
              <a:ext uri="{FF2B5EF4-FFF2-40B4-BE49-F238E27FC236}">
                <a16:creationId xmlns:a16="http://schemas.microsoft.com/office/drawing/2014/main" id="{CA8C129C-6F70-4A3A-9B0F-4650639A334F}"/>
              </a:ext>
            </a:extLst>
          </p:cNvPr>
          <p:cNvSpPr txBox="1"/>
          <p:nvPr/>
        </p:nvSpPr>
        <p:spPr>
          <a:xfrm>
            <a:off x="8890779" y="2552916"/>
            <a:ext cx="1323975" cy="330836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niña llora</a:t>
            </a:r>
            <a:endParaRPr lang="es-CL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adro de texto 29">
            <a:extLst>
              <a:ext uri="{FF2B5EF4-FFF2-40B4-BE49-F238E27FC236}">
                <a16:creationId xmlns:a16="http://schemas.microsoft.com/office/drawing/2014/main" id="{4090AC69-F9C7-4A0C-A7A5-381C17C6F748}"/>
              </a:ext>
            </a:extLst>
          </p:cNvPr>
          <p:cNvSpPr txBox="1"/>
          <p:nvPr/>
        </p:nvSpPr>
        <p:spPr>
          <a:xfrm>
            <a:off x="8867919" y="4924222"/>
            <a:ext cx="1914479" cy="323092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niño dibuja</a:t>
            </a:r>
            <a:endParaRPr lang="es-C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 de texto 27">
            <a:extLst>
              <a:ext uri="{FF2B5EF4-FFF2-40B4-BE49-F238E27FC236}">
                <a16:creationId xmlns:a16="http://schemas.microsoft.com/office/drawing/2014/main" id="{3D8638BB-44F1-4144-90D9-0DD2CDA98C77}"/>
              </a:ext>
            </a:extLst>
          </p:cNvPr>
          <p:cNvSpPr txBox="1"/>
          <p:nvPr/>
        </p:nvSpPr>
        <p:spPr>
          <a:xfrm>
            <a:off x="7023969" y="1063019"/>
            <a:ext cx="1323975" cy="535940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effectLst/>
                <a:latin typeface="All Things Pink Skinny" panose="020002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¿Qué hace?</a:t>
            </a:r>
            <a:endParaRPr lang="es-C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 de texto 26">
            <a:extLst>
              <a:ext uri="{FF2B5EF4-FFF2-40B4-BE49-F238E27FC236}">
                <a16:creationId xmlns:a16="http://schemas.microsoft.com/office/drawing/2014/main" id="{2E5CDB75-5E9B-4B6D-A36F-6AABAA4A3692}"/>
              </a:ext>
            </a:extLst>
          </p:cNvPr>
          <p:cNvSpPr txBox="1"/>
          <p:nvPr/>
        </p:nvSpPr>
        <p:spPr>
          <a:xfrm>
            <a:off x="4060052" y="1070697"/>
            <a:ext cx="1323975" cy="535940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effectLst/>
                <a:latin typeface="All Things Pink Skinny" panose="020002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¿Quién es?</a:t>
            </a:r>
            <a:endParaRPr lang="es-C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Estrella: 5 puntas 2">
            <a:extLst>
              <a:ext uri="{FF2B5EF4-FFF2-40B4-BE49-F238E27FC236}">
                <a16:creationId xmlns:a16="http://schemas.microsoft.com/office/drawing/2014/main" id="{CF1FC9F8-A447-4040-991D-D2008F15B9C4}"/>
              </a:ext>
            </a:extLst>
          </p:cNvPr>
          <p:cNvSpPr/>
          <p:nvPr/>
        </p:nvSpPr>
        <p:spPr>
          <a:xfrm>
            <a:off x="4493672" y="3487363"/>
            <a:ext cx="397564" cy="323092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Estrella: 5 puntas 9">
            <a:extLst>
              <a:ext uri="{FF2B5EF4-FFF2-40B4-BE49-F238E27FC236}">
                <a16:creationId xmlns:a16="http://schemas.microsoft.com/office/drawing/2014/main" id="{E3CEE395-E2AA-4B07-958A-27CAFB802BE7}"/>
              </a:ext>
            </a:extLst>
          </p:cNvPr>
          <p:cNvSpPr/>
          <p:nvPr/>
        </p:nvSpPr>
        <p:spPr>
          <a:xfrm>
            <a:off x="6256913" y="3485452"/>
            <a:ext cx="397564" cy="323092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27294120-F94F-44F8-A55B-B97A65C6B714}"/>
              </a:ext>
            </a:extLst>
          </p:cNvPr>
          <p:cNvSpPr/>
          <p:nvPr/>
        </p:nvSpPr>
        <p:spPr>
          <a:xfrm>
            <a:off x="7851914" y="3497473"/>
            <a:ext cx="397564" cy="323092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ABF3BD4E-1898-4F7D-93E9-E76F84B810EF}"/>
              </a:ext>
            </a:extLst>
          </p:cNvPr>
          <p:cNvSpPr/>
          <p:nvPr/>
        </p:nvSpPr>
        <p:spPr>
          <a:xfrm>
            <a:off x="7851914" y="5887862"/>
            <a:ext cx="397564" cy="323092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E6608A51-31E2-4852-ACB0-A63A8E2B5C59}"/>
              </a:ext>
            </a:extLst>
          </p:cNvPr>
          <p:cNvSpPr/>
          <p:nvPr/>
        </p:nvSpPr>
        <p:spPr>
          <a:xfrm>
            <a:off x="6256912" y="5887995"/>
            <a:ext cx="397564" cy="323092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E9CCD1B2-52FA-446B-BA8F-7A987503DBB1}"/>
              </a:ext>
            </a:extLst>
          </p:cNvPr>
          <p:cNvSpPr/>
          <p:nvPr/>
        </p:nvSpPr>
        <p:spPr>
          <a:xfrm>
            <a:off x="4655284" y="5848239"/>
            <a:ext cx="397564" cy="323092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6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2FC6C7D8-71F5-4D40-AF7C-F761BC7EF9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57809" y="168965"/>
            <a:ext cx="609600" cy="609600"/>
          </a:xfrm>
          <a:prstGeom prst="rect">
            <a:avLst/>
          </a:prstGeom>
        </p:spPr>
      </p:pic>
      <p:pic>
        <p:nvPicPr>
          <p:cNvPr id="17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72D73A80-3624-4304-888F-1B103DC3F27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48000" y="2108734"/>
            <a:ext cx="609600" cy="609600"/>
          </a:xfrm>
          <a:prstGeom prst="rect">
            <a:avLst/>
          </a:prstGeom>
        </p:spPr>
      </p:pic>
      <p:pic>
        <p:nvPicPr>
          <p:cNvPr id="18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1A671B36-3498-49C1-942A-4BDF3869E06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91070" y="46510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46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9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54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251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3" grpId="0" animBg="1"/>
      <p:bldP spid="1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A8DAF8-5488-4085-A388-8167AFD8C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25442"/>
            <a:ext cx="10058402" cy="1219200"/>
          </a:xfrm>
        </p:spPr>
        <p:txBody>
          <a:bodyPr>
            <a:normAutofit fontScale="90000"/>
          </a:bodyPr>
          <a:lstStyle/>
          <a:p>
            <a:r>
              <a:rPr lang="es-CL" dirty="0"/>
              <a:t> </a:t>
            </a:r>
            <a:br>
              <a:rPr lang="es-CL" dirty="0"/>
            </a:br>
            <a:r>
              <a:rPr lang="es-CL" sz="2000" dirty="0"/>
              <a:t>Instrucciones:  responde las preguntas completando la oración con ayuda de las imágenes. Ejemplo: (¿Quién es? La niña . ¿Qué hace? Llora : La niña llora </a:t>
            </a:r>
            <a:br>
              <a:rPr lang="es-CL" dirty="0"/>
            </a:br>
            <a:endParaRPr lang="es-CL" dirty="0"/>
          </a:p>
        </p:txBody>
      </p:sp>
      <p:sp>
        <p:nvSpPr>
          <p:cNvPr id="8" name="Cuadro de texto 27">
            <a:extLst>
              <a:ext uri="{FF2B5EF4-FFF2-40B4-BE49-F238E27FC236}">
                <a16:creationId xmlns:a16="http://schemas.microsoft.com/office/drawing/2014/main" id="{3D8638BB-44F1-4144-90D9-0DD2CDA98C77}"/>
              </a:ext>
            </a:extLst>
          </p:cNvPr>
          <p:cNvSpPr txBox="1"/>
          <p:nvPr/>
        </p:nvSpPr>
        <p:spPr>
          <a:xfrm>
            <a:off x="7023969" y="1063019"/>
            <a:ext cx="1323975" cy="535940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effectLst/>
                <a:latin typeface="All Things Pink Skinny" panose="020002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¿Qué hace?</a:t>
            </a:r>
            <a:endParaRPr lang="es-C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 de texto 26">
            <a:extLst>
              <a:ext uri="{FF2B5EF4-FFF2-40B4-BE49-F238E27FC236}">
                <a16:creationId xmlns:a16="http://schemas.microsoft.com/office/drawing/2014/main" id="{2E5CDB75-5E9B-4B6D-A36F-6AABAA4A3692}"/>
              </a:ext>
            </a:extLst>
          </p:cNvPr>
          <p:cNvSpPr txBox="1"/>
          <p:nvPr/>
        </p:nvSpPr>
        <p:spPr>
          <a:xfrm>
            <a:off x="4025732" y="1063019"/>
            <a:ext cx="1323975" cy="535940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000" b="1">
                <a:effectLst/>
                <a:latin typeface="All Things Pink Skinny" panose="020002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¿Quién es?</a:t>
            </a:r>
            <a:endParaRPr lang="es-CL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6957282-08C8-4C07-B8B3-12E9F7440EDC}"/>
              </a:ext>
            </a:extLst>
          </p:cNvPr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48" t="39428" r="23066" b="35201"/>
          <a:stretch/>
        </p:blipFill>
        <p:spPr bwMode="auto">
          <a:xfrm>
            <a:off x="4025732" y="1750946"/>
            <a:ext cx="4757225" cy="20252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Cuadro de texto 30">
            <a:extLst>
              <a:ext uri="{FF2B5EF4-FFF2-40B4-BE49-F238E27FC236}">
                <a16:creationId xmlns:a16="http://schemas.microsoft.com/office/drawing/2014/main" id="{7A100BE6-D8BA-4B8F-AA59-4BEBAFDD60D4}"/>
              </a:ext>
            </a:extLst>
          </p:cNvPr>
          <p:cNvSpPr txBox="1"/>
          <p:nvPr/>
        </p:nvSpPr>
        <p:spPr>
          <a:xfrm>
            <a:off x="8782957" y="2763555"/>
            <a:ext cx="1286210" cy="329690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niña se baña </a:t>
            </a:r>
            <a:endParaRPr lang="es-CL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E1229C2-8439-41AD-80A0-DD4C488003DA}"/>
              </a:ext>
            </a:extLst>
          </p:cNvPr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06" t="38978" r="23576" b="36107"/>
          <a:stretch/>
        </p:blipFill>
        <p:spPr bwMode="auto">
          <a:xfrm>
            <a:off x="4137425" y="4362253"/>
            <a:ext cx="4533837" cy="15628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Cuadro de texto 31">
            <a:extLst>
              <a:ext uri="{FF2B5EF4-FFF2-40B4-BE49-F238E27FC236}">
                <a16:creationId xmlns:a16="http://schemas.microsoft.com/office/drawing/2014/main" id="{C4915558-3C3E-4F08-A8EA-6D0D2D22DC73}"/>
              </a:ext>
            </a:extLst>
          </p:cNvPr>
          <p:cNvSpPr txBox="1"/>
          <p:nvPr/>
        </p:nvSpPr>
        <p:spPr>
          <a:xfrm>
            <a:off x="8676302" y="4756010"/>
            <a:ext cx="1607385" cy="505103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mamá canta  </a:t>
            </a:r>
            <a:endParaRPr lang="es-C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Estrella: 5 puntas 9">
            <a:extLst>
              <a:ext uri="{FF2B5EF4-FFF2-40B4-BE49-F238E27FC236}">
                <a16:creationId xmlns:a16="http://schemas.microsoft.com/office/drawing/2014/main" id="{0F7D6CEB-9312-400A-ABB2-BBD53C8E7140}"/>
              </a:ext>
            </a:extLst>
          </p:cNvPr>
          <p:cNvSpPr/>
          <p:nvPr/>
        </p:nvSpPr>
        <p:spPr>
          <a:xfrm>
            <a:off x="4573297" y="3785140"/>
            <a:ext cx="397564" cy="323092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57F9BB6F-7D92-4B39-9541-AACA598BD6D4}"/>
              </a:ext>
            </a:extLst>
          </p:cNvPr>
          <p:cNvSpPr/>
          <p:nvPr/>
        </p:nvSpPr>
        <p:spPr>
          <a:xfrm>
            <a:off x="6332494" y="3789416"/>
            <a:ext cx="397564" cy="323092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BAD1BAF8-CA71-4620-88A8-0C021B57A875}"/>
              </a:ext>
            </a:extLst>
          </p:cNvPr>
          <p:cNvSpPr/>
          <p:nvPr/>
        </p:nvSpPr>
        <p:spPr>
          <a:xfrm>
            <a:off x="7879657" y="3789416"/>
            <a:ext cx="397564" cy="323092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Estrella: 5 puntas 16">
            <a:extLst>
              <a:ext uri="{FF2B5EF4-FFF2-40B4-BE49-F238E27FC236}">
                <a16:creationId xmlns:a16="http://schemas.microsoft.com/office/drawing/2014/main" id="{B7143AD3-5C8A-479D-99DF-D41431FEB106}"/>
              </a:ext>
            </a:extLst>
          </p:cNvPr>
          <p:cNvSpPr/>
          <p:nvPr/>
        </p:nvSpPr>
        <p:spPr>
          <a:xfrm>
            <a:off x="7847765" y="5986796"/>
            <a:ext cx="397564" cy="323092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57C07097-414A-4E90-BE5E-C281F7FE93CB}"/>
              </a:ext>
            </a:extLst>
          </p:cNvPr>
          <p:cNvSpPr/>
          <p:nvPr/>
        </p:nvSpPr>
        <p:spPr>
          <a:xfrm>
            <a:off x="6205561" y="5995473"/>
            <a:ext cx="397564" cy="323092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CE5C5168-6CA6-486A-A66B-C70A2949A73F}"/>
              </a:ext>
            </a:extLst>
          </p:cNvPr>
          <p:cNvSpPr/>
          <p:nvPr/>
        </p:nvSpPr>
        <p:spPr>
          <a:xfrm>
            <a:off x="4687719" y="5995474"/>
            <a:ext cx="397564" cy="323092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715A6E1B-D2AF-4655-9991-3B5D688AD6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16132" y="2483645"/>
            <a:ext cx="609600" cy="609600"/>
          </a:xfrm>
          <a:prstGeom prst="rect">
            <a:avLst/>
          </a:prstGeom>
        </p:spPr>
      </p:pic>
      <p:pic>
        <p:nvPicPr>
          <p:cNvPr id="4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E0BAE630-3D1A-4F01-811B-CF882B662B7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16132" y="4956313"/>
            <a:ext cx="609600" cy="609600"/>
          </a:xfrm>
          <a:prstGeom prst="rect">
            <a:avLst/>
          </a:prstGeom>
        </p:spPr>
      </p:pic>
      <p:pic>
        <p:nvPicPr>
          <p:cNvPr id="20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08C997F1-AEA4-4D1C-ACAC-1F6E31D7E6B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57809" y="1689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28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7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1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0" grpId="0" animBg="1"/>
      <p:bldP spid="12" grpId="0" animBg="1"/>
      <p:bldP spid="16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Ilustración de naturaleza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63_TF03431377_TF03431377.potx" id="{173A8E5F-E093-4109-A5F4-14D2A0DC49D0}" vid="{EB6DDEBC-A3DA-4194-A0FB-2A77B1D3F949}"/>
    </a:ext>
  </a:extLst>
</a:theme>
</file>

<file path=ppt/theme/theme2.xml><?xml version="1.0" encoding="utf-8"?>
<a:theme xmlns:a="http://schemas.openxmlformats.org/drawingml/2006/main" name="Tema de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247</Words>
  <Application>Microsoft Office PowerPoint</Application>
  <PresentationFormat>Panorámica</PresentationFormat>
  <Paragraphs>45</Paragraphs>
  <Slides>10</Slides>
  <Notes>2</Notes>
  <HiddenSlides>0</HiddenSlides>
  <MMClips>82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All Things Pink Skinny</vt:lpstr>
      <vt:lpstr>Arial</vt:lpstr>
      <vt:lpstr>Calibri</vt:lpstr>
      <vt:lpstr>Segoe Print</vt:lpstr>
      <vt:lpstr>Ilustración de naturaleza 16x9</vt:lpstr>
      <vt:lpstr>Tareas  fonoaudiológicas  PRE KÍNDER </vt:lpstr>
      <vt:lpstr>Deberás hacer una línea corta o una línea larga según la longitud de la palabra, luego pinta  </vt:lpstr>
      <vt:lpstr>Colorea los círculos según el número de sílabas tenga la palabra </vt:lpstr>
      <vt:lpstr>En la tienda de mascotas se perdieron los precios, cuenta cuantas silabas tiene cada animal y escribe el numero en la etiqueta </vt:lpstr>
      <vt:lpstr>Presentación de PowerPoint</vt:lpstr>
      <vt:lpstr>Instrucciones: Pega los animales que corresponden al hábitat en donde viven, es decir “selva” o “granja”. Ejemplo: “conejo” corresponde a “granja” </vt:lpstr>
      <vt:lpstr>Observar y preguntar. El niño/a debe responder estructurando la oración: conejo esta (arriba, abajo, etc)</vt:lpstr>
      <vt:lpstr>realiza ¡un cambio de palabras! Cada vez que toques el auto dirás “un”  y la bicicleta dirás “una”, repite varias veces y luego pinta.</vt:lpstr>
      <vt:lpstr>  Instrucciones:  responde las preguntas completando la oración con la ayuda de las imágenes. Ejemplo: (¿Quién es? La niña . ¿Qué hace? Llora : La niña llora  </vt:lpstr>
      <vt:lpstr>  Instrucciones:  responde las preguntas completando la oración con ayuda de las imágenes. Ejemplo: (¿Quién es? La niña . ¿Qué hace? Llora : La niña llora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Tareas fonoaudiológicas  PRE KÍNDER</dc:title>
  <dc:creator>aracelli perez</dc:creator>
  <cp:lastModifiedBy>aracelli perez</cp:lastModifiedBy>
  <cp:revision>19</cp:revision>
  <dcterms:created xsi:type="dcterms:W3CDTF">2020-04-27T18:32:30Z</dcterms:created>
  <dcterms:modified xsi:type="dcterms:W3CDTF">2020-04-28T17:24:40Z</dcterms:modified>
</cp:coreProperties>
</file>