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sldIdLst>
    <p:sldId id="256" r:id="rId3"/>
    <p:sldId id="260" r:id="rId4"/>
    <p:sldId id="257" r:id="rId5"/>
    <p:sldId id="258" r:id="rId6"/>
    <p:sldId id="259" r:id="rId7"/>
    <p:sldId id="262" r:id="rId8"/>
    <p:sldId id="265" r:id="rId9"/>
    <p:sldId id="264" r:id="rId10"/>
    <p:sldId id="263" r:id="rId11"/>
  </p:sldIdLst>
  <p:sldSz cx="12192000" cy="6858000"/>
  <p:notesSz cx="7010400" cy="92964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DFB6-5B58-4039-B597-D7B92DC26BFC}" type="datetimeFigureOut">
              <a:rPr lang="es-CL" smtClean="0"/>
              <a:pPr/>
              <a:t>01-07-2020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E1B6-D546-4204-B381-4F5A1F6184F2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3217740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DFB6-5B58-4039-B597-D7B92DC26BFC}" type="datetimeFigureOut">
              <a:rPr lang="es-CL" smtClean="0"/>
              <a:pPr/>
              <a:t>01-07-2020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E1B6-D546-4204-B381-4F5A1F6184F2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3183756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DFB6-5B58-4039-B597-D7B92DC26BFC}" type="datetimeFigureOut">
              <a:rPr lang="es-CL" smtClean="0"/>
              <a:pPr/>
              <a:t>01-07-2020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E1B6-D546-4204-B381-4F5A1F6184F2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579304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DFB6-5B58-4039-B597-D7B92DC26BFC}" type="datetimeFigureOut">
              <a:rPr lang="es-CL" smtClean="0"/>
              <a:pPr/>
              <a:t>01-07-2020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E1B6-D546-4204-B381-4F5A1F6184F2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3778672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DFB6-5B58-4039-B597-D7B92DC26BFC}" type="datetimeFigureOut">
              <a:rPr lang="es-CL" smtClean="0"/>
              <a:pPr/>
              <a:t>01-07-2020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E1B6-D546-4204-B381-4F5A1F6184F2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97312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DFB6-5B58-4039-B597-D7B92DC26BFC}" type="datetimeFigureOut">
              <a:rPr lang="es-CL" smtClean="0"/>
              <a:pPr/>
              <a:t>01-07-2020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E1B6-D546-4204-B381-4F5A1F6184F2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3174268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DFB6-5B58-4039-B597-D7B92DC26BFC}" type="datetimeFigureOut">
              <a:rPr lang="es-CL" smtClean="0"/>
              <a:pPr/>
              <a:t>01-07-2020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E1B6-D546-4204-B381-4F5A1F6184F2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1377331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DFB6-5B58-4039-B597-D7B92DC26BFC}" type="datetimeFigureOut">
              <a:rPr lang="es-CL" smtClean="0"/>
              <a:pPr/>
              <a:t>01-07-2020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E1B6-D546-4204-B381-4F5A1F6184F2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95055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6B4EDFB6-5B58-4039-B597-D7B92DC26BFC}" type="datetimeFigureOut">
              <a:rPr lang="es-CL" smtClean="0"/>
              <a:pPr/>
              <a:t>01-07-2020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E83EE1B6-D546-4204-B381-4F5A1F6184F2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3434939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DFB6-5B58-4039-B597-D7B92DC26BFC}" type="datetimeFigureOut">
              <a:rPr lang="es-CL" smtClean="0"/>
              <a:pPr/>
              <a:t>01-07-2020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E1B6-D546-4204-B381-4F5A1F6184F2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3679392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DFB6-5B58-4039-B597-D7B92DC26BFC}" type="datetimeFigureOut">
              <a:rPr lang="es-CL" smtClean="0"/>
              <a:pPr/>
              <a:t>01-07-2020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E1B6-D546-4204-B381-4F5A1F6184F2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7209411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DFB6-5B58-4039-B597-D7B92DC26BFC}" type="datetimeFigureOut">
              <a:rPr lang="es-CL" smtClean="0"/>
              <a:pPr/>
              <a:t>01-07-2020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E1B6-D546-4204-B381-4F5A1F6184F2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547981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DFB6-5B58-4039-B597-D7B92DC26BFC}" type="datetimeFigureOut">
              <a:rPr lang="es-CL" smtClean="0"/>
              <a:pPr/>
              <a:t>01-07-2020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E1B6-D546-4204-B381-4F5A1F6184F2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1433336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DFB6-5B58-4039-B597-D7B92DC26BFC}" type="datetimeFigureOut">
              <a:rPr lang="es-CL" smtClean="0"/>
              <a:pPr/>
              <a:t>01-07-2020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E1B6-D546-4204-B381-4F5A1F6184F2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3362301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DFB6-5B58-4039-B597-D7B92DC26BFC}" type="datetimeFigureOut">
              <a:rPr lang="es-CL" smtClean="0"/>
              <a:pPr/>
              <a:t>01-07-2020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E1B6-D546-4204-B381-4F5A1F6184F2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7028160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DFB6-5B58-4039-B597-D7B92DC26BFC}" type="datetimeFigureOut">
              <a:rPr lang="es-CL" smtClean="0"/>
              <a:pPr/>
              <a:t>01-07-2020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E1B6-D546-4204-B381-4F5A1F6184F2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12081861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DFB6-5B58-4039-B597-D7B92DC26BFC}" type="datetimeFigureOut">
              <a:rPr lang="es-CL" smtClean="0"/>
              <a:pPr/>
              <a:t>01-07-2020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E1B6-D546-4204-B381-4F5A1F6184F2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27033485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9C62814-371A-47E6-9F87-F642DFBBD3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513603A-BEA3-440F-ACD2-05974D74C0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9069F9F-4016-48C2-8F1F-C83ECE325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B8B95A-C92D-4439-A202-02362514F8D8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01-07-2020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66FEB39-F81F-453A-992C-98AFF933C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C753C86-1543-4941-8B9E-C256F24DF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15867B-E2A5-4A80-B905-88CE32C774B3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79748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08EC2DD-4B9E-4952-BC9A-524B4995F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8C4575D-C56F-44C5-9169-7E3888D3C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EA78FE7-18C9-4A84-9F05-09572AD06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B8B95A-C92D-4439-A202-02362514F8D8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01-07-2020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A8D69AC-954A-41BB-B2B6-70E85C0F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964C025-DE6E-4477-B31D-7D42520AE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15867B-E2A5-4A80-B905-88CE32C774B3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62998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97F2D6-7C41-4C3E-B973-4A7E7E463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9440A70-8BD8-4850-8CA3-B71F4DE5CB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DF44435-E791-465E-B3F1-966AE9C61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B8B95A-C92D-4439-A202-02362514F8D8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01-07-2020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4BBA6D5-1CF3-42DA-A5FB-31DC17379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C9C9361-0DA9-463C-9F2E-663F34DF4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15867B-E2A5-4A80-B905-88CE32C774B3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17278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E256067-CD13-48FA-B97D-782BF1127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583B1F9-AE84-4FC7-B28F-EC5CAA6B7E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C6DC1E5-1CCB-4459-A358-7721478110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309FA130-844D-42FD-85FE-045CF4A72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B8B95A-C92D-4439-A202-02362514F8D8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01-07-2020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684D00EC-50A9-4D7D-ADAA-2246E2F46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308AA2D-9728-4F7F-894A-B545F3D6D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15867B-E2A5-4A80-B905-88CE32C774B3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18042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2F2F695-A12F-4650-B055-CDFA68F48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4F56ECF-EDFD-4AE9-83F3-421EBD5CE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6E2161CF-AE22-437E-9451-DFFA9412C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1915DB65-F064-40F1-B0DA-D707ADE2BC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E726AE01-7B28-4E99-AD31-390981B920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B25955FF-F549-45DE-B40E-7735DD841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B8B95A-C92D-4439-A202-02362514F8D8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01-07-2020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007EA679-CA80-44C7-9196-3296A874E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37C4C06E-3FC8-41A5-8D3E-211847906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15867B-E2A5-4A80-B905-88CE32C774B3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35508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3269633-D0D3-48B1-B253-5D8E51E96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1A8BE222-CE60-469E-AA9E-BD722012C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B8B95A-C92D-4439-A202-02362514F8D8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01-07-2020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9723DCB3-ED82-4123-AAEE-59E47C760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2D49F460-9048-4CA7-9C89-E818CA951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15867B-E2A5-4A80-B905-88CE32C774B3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96932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6FDD10E6-954F-4518-A9A3-4E4583BA8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B8B95A-C92D-4439-A202-02362514F8D8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01-07-2020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E603D454-BC2C-4A98-9316-4113DA59C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E86D0F1E-2A7D-4385-A6B3-DF1362D3D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15867B-E2A5-4A80-B905-88CE32C774B3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48115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09264A0-FFDD-488D-8745-27CBFB656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E95A49D-AFDF-4B14-BFC3-DF54B77E1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861D5E0F-3165-4E05-8E12-D3DE883DA4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E95A328A-13D8-49A4-A300-284F99CDC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B8B95A-C92D-4439-A202-02362514F8D8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01-07-2020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58F441C-DEAE-497F-8D81-4557655A6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2D51B8D-08EC-47D6-91CC-B458918D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15867B-E2A5-4A80-B905-88CE32C774B3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2525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3F45E31-BC5B-4C44-B283-1E5B77A00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3D8493B1-6463-4A1A-A311-FF7B9135EC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B9754BA8-C465-4C3F-98DD-AAB258E4B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46B2CB88-8C80-41E6-A141-070AAAC06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B8B95A-C92D-4439-A202-02362514F8D8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01-07-2020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FC5ED6CB-6B2A-4685-9D30-5EE24F77D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6B7D97AB-6861-4BAF-8900-C6DEA73D9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15867B-E2A5-4A80-B905-88CE32C774B3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17385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2A1F2FA-038E-4EE3-95ED-E6F042DAF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F1A7D9AE-BDF2-4C32-8920-9170324EED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4DA20447-1EF7-40FC-9185-701FB3C32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B8B95A-C92D-4439-A202-02362514F8D8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01-07-2020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E318034-D581-45D2-9B0F-A7E5E46F0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85891F5-38D1-4698-86F4-21502EA3C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15867B-E2A5-4A80-B905-88CE32C774B3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24869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68A55691-CCDD-43C9-B4A8-10D3F13BD3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F3313C79-63C5-4808-9A6B-3A38C6F960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24413BE-1872-4BB5-8423-E7E1B38A8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B8B95A-C92D-4439-A202-02362514F8D8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01-07-2020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5CF54B72-F073-4620-8D38-38BAD1AD6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B04EB43-1BCC-4444-8AF1-AADA74E89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15867B-E2A5-4A80-B905-88CE32C774B3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3306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6B4EDFB6-5B58-4039-B597-D7B92DC26BFC}" type="datetimeFigureOut">
              <a:rPr lang="es-CL" smtClean="0"/>
              <a:pPr/>
              <a:t>01-07-2020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E83EE1B6-D546-4204-B381-4F5A1F6184F2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630982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7EF06A13-E16E-462D-B8AB-012B7D7A6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BCDB80EE-6E2C-4185-AB4D-E55B81F1D7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1257707-6FFE-4606-991D-6E5E3FC16D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B8B95A-C92D-4439-A202-02362514F8D8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01-07-2020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74267B0-D18A-4898-9956-4A7228568E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D90177B-11E8-466A-AD92-49D4BDDC74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15867B-E2A5-4A80-B905-88CE32C774B3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87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12887" y="197939"/>
            <a:ext cx="9211017" cy="64265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AutoShape 2" descr="elabore un resumen del cuento de los tres chanchitos y el lobo ..."/>
          <p:cNvSpPr>
            <a:spLocks noChangeAspect="1" noChangeArrowheads="1"/>
          </p:cNvSpPr>
          <p:nvPr/>
        </p:nvSpPr>
        <p:spPr bwMode="auto">
          <a:xfrm>
            <a:off x="155575" y="-808038"/>
            <a:ext cx="2714625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1405099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 de texto 2">
            <a:extLst>
              <a:ext uri="{FF2B5EF4-FFF2-40B4-BE49-F238E27FC236}">
                <a16:creationId xmlns:a16="http://schemas.microsoft.com/office/drawing/2014/main" xmlns="" id="{58B769E4-B705-4BA1-9909-564051091D6C}"/>
              </a:ext>
            </a:extLst>
          </p:cNvPr>
          <p:cNvSpPr txBox="1"/>
          <p:nvPr/>
        </p:nvSpPr>
        <p:spPr>
          <a:xfrm>
            <a:off x="3401198" y="0"/>
            <a:ext cx="4939030" cy="82169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Triangle">
              <a:avLst/>
            </a:prstTxWarp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sz="36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12700" dist="38100" dir="2700000" algn="tl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Importancia de la lectura</a:t>
            </a:r>
            <a:endParaRPr lang="es-CL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 descr="Niños De Dibujos Animados Leyendo El Libro en 2020 | Dibujos niños ...">
            <a:extLst>
              <a:ext uri="{FF2B5EF4-FFF2-40B4-BE49-F238E27FC236}">
                <a16:creationId xmlns:a16="http://schemas.microsoft.com/office/drawing/2014/main" xmlns="" id="{1F638318-5EBA-4273-AAC9-7DB5EEE85D2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3953" y="821690"/>
            <a:ext cx="4486275" cy="248539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02D70160-EEEB-4082-A8DF-FE864D98C5BC}"/>
              </a:ext>
            </a:extLst>
          </p:cNvPr>
          <p:cNvSpPr/>
          <p:nvPr/>
        </p:nvSpPr>
        <p:spPr>
          <a:xfrm>
            <a:off x="353198" y="3499299"/>
            <a:ext cx="6096000" cy="278024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s-CL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 el principal medio para desarrollar el lenguaje.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s-CL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Estimula la imaginación creadora.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s-CL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Expande la memoria.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s-CL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Estimula las emociones y la afectividad.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s-CL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Desarrolla el sentido crítico.</a:t>
            </a: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es-CL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Estimula la creación de textos</a:t>
            </a:r>
            <a:r>
              <a:rPr lang="es-CL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es-C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 desarrolla </a:t>
            </a:r>
            <a:r>
              <a:rPr lang="es-CL" sz="1600" smtClean="0">
                <a:latin typeface="Arial" panose="020B0604020202020204" pitchFamily="34" charset="0"/>
                <a:cs typeface="Arial" panose="020B0604020202020204" pitchFamily="34" charset="0"/>
              </a:rPr>
              <a:t>su imaginación</a:t>
            </a:r>
            <a:endParaRPr lang="es-CL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Bocadillo nube: nube 6">
            <a:extLst>
              <a:ext uri="{FF2B5EF4-FFF2-40B4-BE49-F238E27FC236}">
                <a16:creationId xmlns:a16="http://schemas.microsoft.com/office/drawing/2014/main" xmlns="" id="{E0A657F0-765F-4697-80E9-99F685DD4AA1}"/>
              </a:ext>
            </a:extLst>
          </p:cNvPr>
          <p:cNvSpPr/>
          <p:nvPr/>
        </p:nvSpPr>
        <p:spPr>
          <a:xfrm>
            <a:off x="5870713" y="3358701"/>
            <a:ext cx="5486400" cy="2434590"/>
          </a:xfrm>
          <a:prstGeom prst="cloudCallout">
            <a:avLst>
              <a:gd name="adj1" fmla="val -27174"/>
              <a:gd name="adj2" fmla="val 8275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CL" sz="1100" b="1" u="sng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Recuerda al momento de la lectura tener presente estos consejos </a:t>
            </a:r>
            <a:endParaRPr lang="es-CL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CL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Libre de distracciones.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CL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Silencioso.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CL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Bien iluminado.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CL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Temperatura agradable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CL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Aislado de ruidos e interrupciones  </a:t>
            </a:r>
          </a:p>
        </p:txBody>
      </p:sp>
    </p:spTree>
    <p:extLst>
      <p:ext uri="{BB962C8B-B14F-4D97-AF65-F5344CB8AC3E}">
        <p14:creationId xmlns:p14="http://schemas.microsoft.com/office/powerpoint/2010/main" xmlns="" val="2163503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dondear rectángulo de esquina diagonal 3"/>
          <p:cNvSpPr/>
          <p:nvPr/>
        </p:nvSpPr>
        <p:spPr>
          <a:xfrm>
            <a:off x="1004552" y="141668"/>
            <a:ext cx="5486401" cy="6426558"/>
          </a:xfrm>
          <a:prstGeom prst="round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L" sz="3600" dirty="0"/>
              <a:t>En el siguiente cuento descubriremos los detalles. </a:t>
            </a:r>
          </a:p>
          <a:p>
            <a:pPr algn="ctr"/>
            <a:r>
              <a:rPr lang="es-CL" sz="3600" dirty="0"/>
              <a:t>Los detalles de una historia dan información </a:t>
            </a:r>
            <a:r>
              <a:rPr lang="es-CL" sz="3600" b="1" i="1" dirty="0"/>
              <a:t>sobre dónde ocurre, cuándo ocurre y quiénes participan en la </a:t>
            </a:r>
            <a:r>
              <a:rPr lang="es-CL" sz="4800" b="1" i="1" dirty="0"/>
              <a:t>historia</a:t>
            </a:r>
            <a:r>
              <a:rPr lang="es-CL" sz="4000" b="1" dirty="0"/>
              <a:t>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536" y="141669"/>
            <a:ext cx="4873919" cy="642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11827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205" t="25285" r="46167" b="13526"/>
          <a:stretch/>
        </p:blipFill>
        <p:spPr bwMode="auto">
          <a:xfrm>
            <a:off x="2096086" y="126609"/>
            <a:ext cx="8553157" cy="638673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1545157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075" t="25193" r="45906" b="21414"/>
          <a:stretch/>
        </p:blipFill>
        <p:spPr bwMode="auto">
          <a:xfrm>
            <a:off x="2264898" y="211014"/>
            <a:ext cx="8145193" cy="631639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204731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2000" b="1" i="1" dirty="0"/>
              <a:t>Responde las siguientes preguntas.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¿Dónde Vivian los tres cerditos?</a:t>
            </a:r>
          </a:p>
          <a:p>
            <a:pPr marL="0" indent="0">
              <a:buNone/>
            </a:pPr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3340" y="2696519"/>
            <a:ext cx="1932837" cy="311111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09236" y="2695173"/>
            <a:ext cx="2543175" cy="302590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81787" y="2805481"/>
            <a:ext cx="2872013" cy="286587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579550" y="3078051"/>
            <a:ext cx="258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4021261" y="3078051"/>
            <a:ext cx="258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8022868" y="3095292"/>
            <a:ext cx="258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1482075" y="5856017"/>
            <a:ext cx="1584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BOSQUE 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5303949" y="5856017"/>
            <a:ext cx="1584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PLAYA  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9292389" y="5671351"/>
            <a:ext cx="1584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MONTAÑA </a:t>
            </a:r>
          </a:p>
        </p:txBody>
      </p:sp>
    </p:spTree>
    <p:extLst>
      <p:ext uri="{BB962C8B-B14F-4D97-AF65-F5344CB8AC3E}">
        <p14:creationId xmlns:p14="http://schemas.microsoft.com/office/powerpoint/2010/main" xmlns="" val="4081030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2000" b="1" dirty="0"/>
              <a:t>Pregunta 2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dirty="0"/>
              <a:t>¿Quiénes  construyeron casas  ?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95626" y="2550620"/>
            <a:ext cx="2143125" cy="312896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24412" y="2528887"/>
            <a:ext cx="2543175" cy="346341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579550" y="3078051"/>
            <a:ext cx="258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A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695087" y="3078051"/>
            <a:ext cx="258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B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8258166" y="3159686"/>
            <a:ext cx="258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C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1775137" y="5992297"/>
            <a:ext cx="1584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NIÑOS  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5303948" y="5839224"/>
            <a:ext cx="1584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   ABUELOS   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9092484" y="5715298"/>
            <a:ext cx="1584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Cerditos   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59682" y="2634173"/>
            <a:ext cx="2383456" cy="287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90351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Pregunta 3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¿Quién era malo?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80"/>
          <a:stretch/>
        </p:blipFill>
        <p:spPr>
          <a:xfrm>
            <a:off x="1068612" y="2454677"/>
            <a:ext cx="2009440" cy="385722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79550" y="3078051"/>
            <a:ext cx="258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A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4157730" y="3078051"/>
            <a:ext cx="258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B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80170" y="3081271"/>
            <a:ext cx="2925382" cy="292538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56032" y="3072607"/>
            <a:ext cx="2162175" cy="2114550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8838732" y="3262717"/>
            <a:ext cx="258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c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1096850" y="6311900"/>
            <a:ext cx="1581956" cy="372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Cerdito 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9554152" y="5807631"/>
            <a:ext cx="2138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Un pajarito</a:t>
            </a:r>
          </a:p>
        </p:txBody>
      </p:sp>
    </p:spTree>
    <p:extLst>
      <p:ext uri="{BB962C8B-B14F-4D97-AF65-F5344CB8AC3E}">
        <p14:creationId xmlns:p14="http://schemas.microsoft.com/office/powerpoint/2010/main" xmlns="" val="2435339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7115" y="928468"/>
            <a:ext cx="10846190" cy="592953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L" sz="8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Colorea </a:t>
            </a:r>
          </a:p>
        </p:txBody>
      </p:sp>
    </p:spTree>
    <p:extLst>
      <p:ext uri="{BB962C8B-B14F-4D97-AF65-F5344CB8AC3E}">
        <p14:creationId xmlns:p14="http://schemas.microsoft.com/office/powerpoint/2010/main" xmlns="" val="23682330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lla">
  <a:themeElements>
    <a:clrScheme name="Malla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alla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all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TM03457485[[fn=Malla]]</Template>
  <TotalTime>59</TotalTime>
  <Words>145</Words>
  <Application>Microsoft Office PowerPoint</Application>
  <PresentationFormat>Personalizado</PresentationFormat>
  <Paragraphs>40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Malla</vt:lpstr>
      <vt:lpstr>Tema de Office</vt:lpstr>
      <vt:lpstr>Diapositiva 1</vt:lpstr>
      <vt:lpstr>Diapositiva 2</vt:lpstr>
      <vt:lpstr>Diapositiva 3</vt:lpstr>
      <vt:lpstr>Diapositiva 4</vt:lpstr>
      <vt:lpstr>Diapositiva 5</vt:lpstr>
      <vt:lpstr>Responde las siguientes preguntas. </vt:lpstr>
      <vt:lpstr>Pregunta 2 </vt:lpstr>
      <vt:lpstr>Pregunta 3</vt:lpstr>
      <vt:lpstr>Colorea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</dc:creator>
  <cp:lastModifiedBy>Recepcion</cp:lastModifiedBy>
  <cp:revision>8</cp:revision>
  <dcterms:created xsi:type="dcterms:W3CDTF">2020-07-01T14:41:42Z</dcterms:created>
  <dcterms:modified xsi:type="dcterms:W3CDTF">2020-07-01T20:01:16Z</dcterms:modified>
</cp:coreProperties>
</file>